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62" r:id="rId2"/>
    <p:sldMasterId id="2147483665" r:id="rId3"/>
    <p:sldMasterId id="2147483663" r:id="rId4"/>
  </p:sldMasterIdLst>
  <p:notesMasterIdLst>
    <p:notesMasterId r:id="rId10"/>
  </p:notesMasterIdLst>
  <p:handoutMasterIdLst>
    <p:handoutMasterId r:id="rId11"/>
  </p:handoutMasterIdLst>
  <p:sldIdLst>
    <p:sldId id="256" r:id="rId5"/>
    <p:sldId id="257" r:id="rId6"/>
    <p:sldId id="259"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468"/>
    <a:srgbClr val="202321"/>
    <a:srgbClr val="F18700"/>
    <a:srgbClr val="DC0D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25" autoAdjust="0"/>
    <p:restoredTop sz="95884" autoAdjust="0"/>
  </p:normalViewPr>
  <p:slideViewPr>
    <p:cSldViewPr snapToGrid="0" snapToObjects="1" showGuides="1">
      <p:cViewPr varScale="1">
        <p:scale>
          <a:sx n="114" d="100"/>
          <a:sy n="114" d="100"/>
        </p:scale>
        <p:origin x="408"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EBCE63-E98C-614D-E870-1B3EAED5B3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a:extLst>
              <a:ext uri="{FF2B5EF4-FFF2-40B4-BE49-F238E27FC236}">
                <a16:creationId xmlns:a16="http://schemas.microsoft.com/office/drawing/2014/main" id="{888A30EB-1A5C-8806-51F0-5E602FD8AD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2C406B-401D-5546-8534-95DFAFB350E8}" type="datetimeFigureOut">
              <a:rPr lang="en-DE" smtClean="0"/>
              <a:t>05.09.22</a:t>
            </a:fld>
            <a:endParaRPr lang="en-DE"/>
          </a:p>
        </p:txBody>
      </p:sp>
      <p:sp>
        <p:nvSpPr>
          <p:cNvPr id="4" name="Footer Placeholder 3">
            <a:extLst>
              <a:ext uri="{FF2B5EF4-FFF2-40B4-BE49-F238E27FC236}">
                <a16:creationId xmlns:a16="http://schemas.microsoft.com/office/drawing/2014/main" id="{131F52BC-BB96-ECBB-EE5A-7F0FCB7FCE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5" name="Slide Number Placeholder 4">
            <a:extLst>
              <a:ext uri="{FF2B5EF4-FFF2-40B4-BE49-F238E27FC236}">
                <a16:creationId xmlns:a16="http://schemas.microsoft.com/office/drawing/2014/main" id="{518D46CE-E7A7-C758-F65E-4A3D72A751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380C46-26A6-EE41-846D-F76CAA94C6BC}" type="slidenum">
              <a:rPr lang="en-DE" smtClean="0"/>
              <a:t>‹#›</a:t>
            </a:fld>
            <a:endParaRPr lang="en-DE"/>
          </a:p>
        </p:txBody>
      </p:sp>
    </p:spTree>
    <p:extLst>
      <p:ext uri="{BB962C8B-B14F-4D97-AF65-F5344CB8AC3E}">
        <p14:creationId xmlns:p14="http://schemas.microsoft.com/office/powerpoint/2010/main" val="2006305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3ABC7-27AC-6D40-86E4-0C355E54A764}" type="datetimeFigureOut">
              <a:rPr lang="de-DE" smtClean="0"/>
              <a:t>05.09.22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CAD0D-262D-F145-A422-6EFA995C3514}" type="slidenum">
              <a:rPr lang="de-DE" smtClean="0"/>
              <a:t>‹#›</a:t>
            </a:fld>
            <a:endParaRPr lang="de-DE"/>
          </a:p>
        </p:txBody>
      </p:sp>
    </p:spTree>
    <p:extLst>
      <p:ext uri="{BB962C8B-B14F-4D97-AF65-F5344CB8AC3E}">
        <p14:creationId xmlns:p14="http://schemas.microsoft.com/office/powerpoint/2010/main" val="364863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äsentationstitel, LMU">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10" name="Textplatzhalter 4">
            <a:extLst>
              <a:ext uri="{FF2B5EF4-FFF2-40B4-BE49-F238E27FC236}">
                <a16:creationId xmlns:a16="http://schemas.microsoft.com/office/drawing/2014/main" id="{32C0B7F7-E1DB-3246-A459-8E85B8A521F5}"/>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8" name="Titel 1">
            <a:extLst>
              <a:ext uri="{FF2B5EF4-FFF2-40B4-BE49-F238E27FC236}">
                <a16:creationId xmlns:a16="http://schemas.microsoft.com/office/drawing/2014/main" id="{82BFC629-71E6-471E-8487-188A0F977CE1}"/>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4" name="Textplatzhalter 3">
            <a:extLst>
              <a:ext uri="{FF2B5EF4-FFF2-40B4-BE49-F238E27FC236}">
                <a16:creationId xmlns:a16="http://schemas.microsoft.com/office/drawing/2014/main" id="{6B23C141-9C08-4C77-B8A1-5F3A1981A0FE}"/>
              </a:ext>
            </a:extLst>
          </p:cNvPr>
          <p:cNvSpPr>
            <a:spLocks noGrp="1"/>
          </p:cNvSpPr>
          <p:nvPr>
            <p:ph type="body" sz="quarter" idx="15"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pic>
        <p:nvPicPr>
          <p:cNvPr id="11" name="Bildplatzhalter 11">
            <a:extLst>
              <a:ext uri="{FF2B5EF4-FFF2-40B4-BE49-F238E27FC236}">
                <a16:creationId xmlns:a16="http://schemas.microsoft.com/office/drawing/2014/main" id="{78077E49-BB75-47DD-A564-32F635D2129E}"/>
              </a:ext>
            </a:extLst>
          </p:cNvPr>
          <p:cNvPicPr>
            <a:picLocks noChangeAspect="1"/>
          </p:cNvPicPr>
          <p:nvPr userDrawn="1"/>
        </p:nvPicPr>
        <p:blipFill>
          <a:blip r:embed="rId2"/>
          <a:srcRect t="5" b="5"/>
          <a:stretch>
            <a:fillRect/>
          </a:stretch>
        </p:blipFill>
        <p:spPr>
          <a:xfrm>
            <a:off x="5372100" y="1487703"/>
            <a:ext cx="6819900" cy="5373687"/>
          </a:xfrm>
          <a:prstGeom prst="rect">
            <a:avLst/>
          </a:prstGeom>
        </p:spPr>
      </p:pic>
      <p:sp>
        <p:nvSpPr>
          <p:cNvPr id="2" name="TextBox 1">
            <a:extLst>
              <a:ext uri="{FF2B5EF4-FFF2-40B4-BE49-F238E27FC236}">
                <a16:creationId xmlns:a16="http://schemas.microsoft.com/office/drawing/2014/main" id="{78935985-53C7-8989-E03F-98B1D5FA0FFA}"/>
              </a:ext>
            </a:extLst>
          </p:cNvPr>
          <p:cNvSpPr txBox="1"/>
          <p:nvPr userDrawn="1"/>
        </p:nvSpPr>
        <p:spPr>
          <a:xfrm>
            <a:off x="8965581" y="6596390"/>
            <a:ext cx="34680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dirty="0">
                <a:solidFill>
                  <a:schemeClr val="bg1"/>
                </a:solidFill>
              </a:rPr>
              <a:t>For internal use only / © VWL LMU. All rights reserved.</a:t>
            </a:r>
          </a:p>
          <a:p>
            <a:endParaRPr lang="en-DE" dirty="0"/>
          </a:p>
        </p:txBody>
      </p:sp>
    </p:spTree>
    <p:extLst>
      <p:ext uri="{BB962C8B-B14F-4D97-AF65-F5344CB8AC3E}">
        <p14:creationId xmlns:p14="http://schemas.microsoft.com/office/powerpoint/2010/main" val="309801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äsentationstitel, Bi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7533C79E-54DD-6F46-82D1-830E85DABCAD}"/>
              </a:ext>
            </a:extLst>
          </p:cNvPr>
          <p:cNvSpPr txBox="1"/>
          <p:nvPr userDrawn="1"/>
        </p:nvSpPr>
        <p:spPr>
          <a:xfrm>
            <a:off x="4006545" y="431809"/>
            <a:ext cx="184731" cy="409343"/>
          </a:xfrm>
          <a:prstGeom prst="rect">
            <a:avLst/>
          </a:prstGeom>
          <a:noFill/>
        </p:spPr>
        <p:txBody>
          <a:bodyPr wrap="none" rtlCol="0">
            <a:spAutoFit/>
          </a:bodyPr>
          <a:lstStyle/>
          <a:p>
            <a:endParaRPr lang="de-DE" sz="2060" dirty="0"/>
          </a:p>
        </p:txBody>
      </p:sp>
      <p:sp>
        <p:nvSpPr>
          <p:cNvPr id="10" name="Textplatzhalter 4">
            <a:extLst>
              <a:ext uri="{FF2B5EF4-FFF2-40B4-BE49-F238E27FC236}">
                <a16:creationId xmlns:a16="http://schemas.microsoft.com/office/drawing/2014/main" id="{32C0B7F7-E1DB-3246-A459-8E85B8A521F5}"/>
              </a:ext>
            </a:extLst>
          </p:cNvPr>
          <p:cNvSpPr>
            <a:spLocks noGrp="1"/>
          </p:cNvSpPr>
          <p:nvPr>
            <p:ph type="body" sz="quarter" idx="11" hasCustomPrompt="1"/>
          </p:nvPr>
        </p:nvSpPr>
        <p:spPr>
          <a:xfrm>
            <a:off x="446400" y="5184000"/>
            <a:ext cx="4509913"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Untertitel</a:t>
            </a:r>
          </a:p>
          <a:p>
            <a:r>
              <a:rPr lang="de-DE" b="1" dirty="0">
                <a:effectLst/>
                <a:latin typeface="Arial" panose="020B0604020202020204" pitchFamily="34" charset="0"/>
              </a:rPr>
              <a:t>Dr. Max Maria Mustermann </a:t>
            </a:r>
            <a:br>
              <a:rPr lang="de-DE" b="1" dirty="0">
                <a:effectLst/>
                <a:latin typeface="Arial" panose="020B0604020202020204" pitchFamily="34" charset="0"/>
              </a:rPr>
            </a:br>
            <a:r>
              <a:rPr lang="de-DE" b="1" dirty="0">
                <a:effectLst/>
                <a:latin typeface="Arial" panose="020B0604020202020204" pitchFamily="34" charset="0"/>
              </a:rPr>
              <a:t>00.00.2020</a:t>
            </a:r>
            <a:endParaRPr lang="de-DE" dirty="0">
              <a:effectLst/>
              <a:latin typeface="Arial" panose="020B0604020202020204" pitchFamily="34" charset="0"/>
            </a:endParaRPr>
          </a:p>
        </p:txBody>
      </p:sp>
      <p:sp>
        <p:nvSpPr>
          <p:cNvPr id="8" name="Titel 1">
            <a:extLst>
              <a:ext uri="{FF2B5EF4-FFF2-40B4-BE49-F238E27FC236}">
                <a16:creationId xmlns:a16="http://schemas.microsoft.com/office/drawing/2014/main" id="{82BFC629-71E6-471E-8487-188A0F977CE1}"/>
              </a:ext>
            </a:extLst>
          </p:cNvPr>
          <p:cNvSpPr>
            <a:spLocks noGrp="1"/>
          </p:cNvSpPr>
          <p:nvPr>
            <p:ph type="title" hasCustomPrompt="1"/>
          </p:nvPr>
        </p:nvSpPr>
        <p:spPr>
          <a:xfrm>
            <a:off x="442913" y="2189713"/>
            <a:ext cx="4513400" cy="1463042"/>
          </a:xfrm>
          <a:prstGeom prst="rect">
            <a:avLst/>
          </a:prstGeom>
        </p:spPr>
        <p:txBody>
          <a:bodyPr/>
          <a:lstStyle>
            <a:lvl1pPr>
              <a:defRPr sz="2800" b="1">
                <a:solidFill>
                  <a:schemeClr val="bg1"/>
                </a:solidFill>
              </a:defRPr>
            </a:lvl1pPr>
          </a:lstStyle>
          <a:p>
            <a:r>
              <a:rPr lang="de-DE" dirty="0"/>
              <a:t>Präsentationstitel</a:t>
            </a:r>
          </a:p>
        </p:txBody>
      </p:sp>
      <p:sp>
        <p:nvSpPr>
          <p:cNvPr id="3" name="Bildplatzhalter 2">
            <a:extLst>
              <a:ext uri="{FF2B5EF4-FFF2-40B4-BE49-F238E27FC236}">
                <a16:creationId xmlns:a16="http://schemas.microsoft.com/office/drawing/2014/main" id="{684D7C6A-4C73-4663-8682-62AF58C8B94E}"/>
              </a:ext>
            </a:extLst>
          </p:cNvPr>
          <p:cNvSpPr>
            <a:spLocks noGrp="1"/>
          </p:cNvSpPr>
          <p:nvPr>
            <p:ph type="pic" sz="quarter" idx="14"/>
          </p:nvPr>
        </p:nvSpPr>
        <p:spPr>
          <a:xfrm>
            <a:off x="5372100" y="1484313"/>
            <a:ext cx="6819900" cy="5373687"/>
          </a:xfrm>
          <a:prstGeom prst="rect">
            <a:avLst/>
          </a:prstGeom>
        </p:spPr>
        <p:txBody>
          <a:bodyPr/>
          <a:lstStyle>
            <a:lvl1pPr marL="0" indent="0">
              <a:buNone/>
              <a:defRPr/>
            </a:lvl1pPr>
          </a:lstStyle>
          <a:p>
            <a:r>
              <a:rPr lang="en-GB"/>
              <a:t>Click icon to add picture</a:t>
            </a:r>
            <a:endParaRPr lang="de-DE" dirty="0"/>
          </a:p>
        </p:txBody>
      </p:sp>
      <p:sp>
        <p:nvSpPr>
          <p:cNvPr id="4" name="Textplatzhalter 3">
            <a:extLst>
              <a:ext uri="{FF2B5EF4-FFF2-40B4-BE49-F238E27FC236}">
                <a16:creationId xmlns:a16="http://schemas.microsoft.com/office/drawing/2014/main" id="{6B23C141-9C08-4C77-B8A1-5F3A1981A0FE}"/>
              </a:ext>
            </a:extLst>
          </p:cNvPr>
          <p:cNvSpPr>
            <a:spLocks noGrp="1"/>
          </p:cNvSpPr>
          <p:nvPr>
            <p:ph type="body" sz="quarter" idx="15" hasCustomPrompt="1"/>
          </p:nvPr>
        </p:nvSpPr>
        <p:spPr>
          <a:xfrm>
            <a:off x="2286000" y="440471"/>
            <a:ext cx="7720013" cy="806450"/>
          </a:xfrm>
          <a:prstGeom prst="rect">
            <a:avLst/>
          </a:prstGeom>
        </p:spPr>
        <p:txBody>
          <a:bodyPr anchor="b"/>
          <a:lstStyle>
            <a:lvl1pPr marL="0" indent="0">
              <a:lnSpc>
                <a:spcPct val="100000"/>
              </a:lnSpc>
              <a:buNone/>
              <a:defRPr sz="680" b="1" cap="all" spc="80" baseline="0"/>
            </a:lvl1pPr>
          </a:lstStyle>
          <a:p>
            <a:pPr lvl="0"/>
            <a:r>
              <a:rPr lang="de-DE" dirty="0"/>
              <a:t>Überschrift / Titel / Einrichtung XY</a:t>
            </a:r>
          </a:p>
        </p:txBody>
      </p:sp>
    </p:spTree>
    <p:extLst>
      <p:ext uri="{BB962C8B-B14F-4D97-AF65-F5344CB8AC3E}">
        <p14:creationId xmlns:p14="http://schemas.microsoft.com/office/powerpoint/2010/main" val="283523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25F89-1710-447C-BA80-DE17C2EF1979}"/>
              </a:ext>
            </a:extLst>
          </p:cNvPr>
          <p:cNvSpPr>
            <a:spLocks noGrp="1"/>
          </p:cNvSpPr>
          <p:nvPr>
            <p:ph type="title" hasCustomPrompt="1"/>
          </p:nvPr>
        </p:nvSpPr>
        <p:spPr>
          <a:xfrm>
            <a:off x="446400" y="2151208"/>
            <a:ext cx="7200000" cy="1418469"/>
          </a:xfrm>
          <a:prstGeom prst="rect">
            <a:avLst/>
          </a:prstGeom>
        </p:spPr>
        <p:txBody>
          <a:bodyPr/>
          <a:lstStyle>
            <a:lvl1pPr>
              <a:defRPr sz="2800" b="1"/>
            </a:lvl1pPr>
          </a:lstStyle>
          <a:p>
            <a:r>
              <a:rPr lang="de-DE" dirty="0"/>
              <a:t>1. Erstes Kapitel</a:t>
            </a:r>
          </a:p>
        </p:txBody>
      </p:sp>
    </p:spTree>
    <p:extLst>
      <p:ext uri="{BB962C8B-B14F-4D97-AF65-F5344CB8AC3E}">
        <p14:creationId xmlns:p14="http://schemas.microsoft.com/office/powerpoint/2010/main" val="217875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F2973FF0-2276-5A4B-B95B-42413B8BD476}"/>
              </a:ext>
            </a:extLst>
          </p:cNvPr>
          <p:cNvSpPr>
            <a:spLocks noGrp="1"/>
          </p:cNvSpPr>
          <p:nvPr>
            <p:ph type="sldNum" sz="quarter" idx="4"/>
          </p:nvPr>
        </p:nvSpPr>
        <p:spPr>
          <a:xfrm>
            <a:off x="44640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a:t>
            </a:fld>
            <a:endParaRPr lang="de-DE" dirty="0"/>
          </a:p>
        </p:txBody>
      </p:sp>
      <p:sp>
        <p:nvSpPr>
          <p:cNvPr id="2" name="Titel 1">
            <a:extLst>
              <a:ext uri="{FF2B5EF4-FFF2-40B4-BE49-F238E27FC236}">
                <a16:creationId xmlns:a16="http://schemas.microsoft.com/office/drawing/2014/main" id="{C83A6560-2FDE-481D-9A8E-1866470D9A80}"/>
              </a:ext>
            </a:extLst>
          </p:cNvPr>
          <p:cNvSpPr>
            <a:spLocks noGrp="1"/>
          </p:cNvSpPr>
          <p:nvPr>
            <p:ph type="title" hasCustomPrompt="1"/>
          </p:nvPr>
        </p:nvSpPr>
        <p:spPr>
          <a:xfrm>
            <a:off x="2180491" y="444249"/>
            <a:ext cx="9577019" cy="1042988"/>
          </a:xfrm>
          <a:prstGeom prst="rect">
            <a:avLst/>
          </a:prstGeom>
        </p:spPr>
        <p:txBody>
          <a:bodyPr/>
          <a:lstStyle>
            <a:lvl1pPr marL="0" indent="0">
              <a:buFont typeface="Arial" panose="020B0604020202020204" pitchFamily="34" charset="0"/>
              <a:buNone/>
              <a:defRPr sz="2200" b="1"/>
            </a:lvl1pPr>
          </a:lstStyle>
          <a:p>
            <a:r>
              <a:rPr lang="de-DE" dirty="0"/>
              <a:t>Seitentitel mit einer Zeile oder</a:t>
            </a:r>
            <a:br>
              <a:rPr lang="de-DE" dirty="0"/>
            </a:br>
            <a:r>
              <a:rPr lang="de-DE" dirty="0"/>
              <a:t>maximal zwei Zeilen</a:t>
            </a:r>
          </a:p>
        </p:txBody>
      </p:sp>
      <p:sp>
        <p:nvSpPr>
          <p:cNvPr id="7" name="Textplatzhalter 6">
            <a:extLst>
              <a:ext uri="{FF2B5EF4-FFF2-40B4-BE49-F238E27FC236}">
                <a16:creationId xmlns:a16="http://schemas.microsoft.com/office/drawing/2014/main" id="{15E4071A-44EF-49AA-BAC4-8488C57EBC0C}"/>
              </a:ext>
            </a:extLst>
          </p:cNvPr>
          <p:cNvSpPr>
            <a:spLocks noGrp="1"/>
          </p:cNvSpPr>
          <p:nvPr>
            <p:ph type="body" sz="quarter" idx="12" hasCustomPrompt="1"/>
          </p:nvPr>
        </p:nvSpPr>
        <p:spPr>
          <a:xfrm>
            <a:off x="360486" y="1493101"/>
            <a:ext cx="10166228" cy="938212"/>
          </a:xfrm>
          <a:prstGeom prst="rect">
            <a:avLst/>
          </a:prstGeom>
        </p:spPr>
        <p:txBody>
          <a:bodyPr/>
          <a:lstStyle>
            <a:lvl1pPr marL="0" indent="0">
              <a:lnSpc>
                <a:spcPts val="2280"/>
              </a:lnSpc>
              <a:spcBef>
                <a:spcPts val="0"/>
              </a:spcBef>
              <a:buNone/>
              <a:defRPr sz="1900">
                <a:solidFill>
                  <a:srgbClr val="616468"/>
                </a:solidFill>
              </a:defRPr>
            </a:lvl1pPr>
            <a:lvl2pPr marL="407778" indent="0">
              <a:buNone/>
              <a:defRPr sz="1900">
                <a:solidFill>
                  <a:schemeClr val="tx2"/>
                </a:solidFill>
              </a:defRPr>
            </a:lvl2pPr>
            <a:lvl3pPr marL="815557" indent="0">
              <a:buNone/>
              <a:defRPr>
                <a:solidFill>
                  <a:schemeClr val="tx2"/>
                </a:solidFill>
              </a:defRPr>
            </a:lvl3pPr>
            <a:lvl4pPr marL="1223335" indent="0">
              <a:buNone/>
              <a:defRPr>
                <a:solidFill>
                  <a:schemeClr val="tx2"/>
                </a:solidFill>
              </a:defRPr>
            </a:lvl4pPr>
            <a:lvl5pPr marL="1631113" indent="0">
              <a:buNone/>
              <a:defRPr>
                <a:solidFill>
                  <a:schemeClr val="tx2"/>
                </a:solidFill>
              </a:defRPr>
            </a:lvl5pPr>
          </a:lstStyle>
          <a:p>
            <a:r>
              <a:rPr lang="de-DE" dirty="0">
                <a:solidFill>
                  <a:srgbClr val="2F2F2F"/>
                </a:solidFill>
                <a:effectLst/>
                <a:latin typeface="Arial" panose="020B0604020202020204" pitchFamily="34" charset="0"/>
              </a:rPr>
              <a:t>Ne </a:t>
            </a:r>
            <a:r>
              <a:rPr lang="de-DE" dirty="0" err="1">
                <a:solidFill>
                  <a:srgbClr val="2F2F2F"/>
                </a:solidFill>
                <a:effectLst/>
                <a:latin typeface="Arial" panose="020B0604020202020204" pitchFamily="34" charset="0"/>
              </a:rPr>
              <a:t>quatur</a:t>
            </a:r>
            <a:r>
              <a:rPr lang="de-DE" dirty="0">
                <a:solidFill>
                  <a:srgbClr val="2F2F2F"/>
                </a:solidFill>
                <a:effectLst/>
                <a:latin typeface="Arial" panose="020B0604020202020204" pitchFamily="34" charset="0"/>
              </a:rPr>
              <a:t>? Quam </a:t>
            </a:r>
            <a:r>
              <a:rPr lang="de-DE" dirty="0" err="1">
                <a:solidFill>
                  <a:srgbClr val="2F2F2F"/>
                </a:solidFill>
                <a:effectLst/>
                <a:latin typeface="Arial" panose="020B0604020202020204" pitchFamily="34" charset="0"/>
              </a:rPr>
              <a:t>incipietur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accaepe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lenduciae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Itae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voluptatem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facepelita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dolupta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pore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pos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venti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blanien</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tionsec</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tempellabor</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magnam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soloreria</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quevoluptaturi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dolores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earis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dolute</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vendae</a:t>
            </a:r>
            <a:r>
              <a:rPr lang="de-DE" dirty="0">
                <a:solidFill>
                  <a:srgbClr val="2F2F2F"/>
                </a:solidFill>
                <a:effectLst/>
                <a:latin typeface="Arial" panose="020B0604020202020204" pitchFamily="34" charset="0"/>
              </a:rPr>
              <a:t> nobis </a:t>
            </a:r>
            <a:r>
              <a:rPr lang="de-DE" dirty="0" err="1">
                <a:solidFill>
                  <a:srgbClr val="2F2F2F"/>
                </a:solidFill>
                <a:effectLst/>
                <a:latin typeface="Arial" panose="020B0604020202020204" pitchFamily="34" charset="0"/>
              </a:rPr>
              <a:t>ipsam</a:t>
            </a:r>
            <a:r>
              <a:rPr lang="de-DE" dirty="0">
                <a:solidFill>
                  <a:srgbClr val="2F2F2F"/>
                </a:solidFill>
                <a:effectLst/>
                <a:latin typeface="Arial" panose="020B0604020202020204" pitchFamily="34" charset="0"/>
              </a:rPr>
              <a:t> lab </a:t>
            </a:r>
            <a:r>
              <a:rPr lang="de-DE" dirty="0" err="1">
                <a:solidFill>
                  <a:srgbClr val="2F2F2F"/>
                </a:solidFill>
                <a:effectLst/>
                <a:latin typeface="Arial" panose="020B0604020202020204" pitchFamily="34" charset="0"/>
              </a:rPr>
              <a:t>ium</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acculliqui</a:t>
            </a:r>
            <a:r>
              <a:rPr lang="de-DE" dirty="0">
                <a:solidFill>
                  <a:srgbClr val="2F2F2F"/>
                </a:solidFill>
                <a:effectLst/>
                <a:latin typeface="Arial" panose="020B0604020202020204" pitchFamily="34" charset="0"/>
              </a:rPr>
              <a:t> di </a:t>
            </a:r>
            <a:r>
              <a:rPr lang="de-DE" dirty="0" err="1">
                <a:solidFill>
                  <a:srgbClr val="2F2F2F"/>
                </a:solidFill>
                <a:effectLst/>
                <a:latin typeface="Arial" panose="020B0604020202020204" pitchFamily="34" charset="0"/>
              </a:rPr>
              <a:t>tecte</a:t>
            </a:r>
            <a:r>
              <a:rPr lang="de-DE" dirty="0">
                <a:solidFill>
                  <a:srgbClr val="2F2F2F"/>
                </a:solidFill>
                <a:effectLst/>
                <a:latin typeface="Arial" panose="020B0604020202020204" pitchFamily="34" charset="0"/>
              </a:rPr>
              <a:t> es quam </a:t>
            </a:r>
            <a:r>
              <a:rPr lang="de-DE" dirty="0" err="1">
                <a:solidFill>
                  <a:srgbClr val="2F2F2F"/>
                </a:solidFill>
                <a:effectLst/>
                <a:latin typeface="Arial" panose="020B0604020202020204" pitchFamily="34" charset="0"/>
              </a:rPr>
              <a:t>ressi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ulparis</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apeliqui</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ipiet</a:t>
            </a:r>
            <a:r>
              <a:rPr lang="de-DE" dirty="0">
                <a:solidFill>
                  <a:srgbClr val="2F2F2F"/>
                </a:solidFill>
                <a:effectLst/>
                <a:latin typeface="Arial" panose="020B0604020202020204" pitchFamily="34" charset="0"/>
              </a:rPr>
              <a:t> </a:t>
            </a:r>
            <a:r>
              <a:rPr lang="de-DE" dirty="0" err="1">
                <a:solidFill>
                  <a:srgbClr val="2F2F2F"/>
                </a:solidFill>
                <a:effectLst/>
                <a:latin typeface="Arial" panose="020B0604020202020204" pitchFamily="34" charset="0"/>
              </a:rPr>
              <a:t>modio</a:t>
            </a:r>
            <a:r>
              <a:rPr lang="de-DE" dirty="0">
                <a:solidFill>
                  <a:srgbClr val="2F2F2F"/>
                </a:solidFill>
                <a:effectLst/>
                <a:latin typeface="Arial" panose="020B0604020202020204" pitchFamily="34" charset="0"/>
              </a:rPr>
              <a:t>. </a:t>
            </a:r>
          </a:p>
        </p:txBody>
      </p:sp>
      <p:sp>
        <p:nvSpPr>
          <p:cNvPr id="9" name="Textplatzhalter 8">
            <a:extLst>
              <a:ext uri="{FF2B5EF4-FFF2-40B4-BE49-F238E27FC236}">
                <a16:creationId xmlns:a16="http://schemas.microsoft.com/office/drawing/2014/main" id="{CC99ED17-8C0B-4A38-8622-48A70F4A886A}"/>
              </a:ext>
            </a:extLst>
          </p:cNvPr>
          <p:cNvSpPr>
            <a:spLocks noGrp="1"/>
          </p:cNvSpPr>
          <p:nvPr>
            <p:ph type="body" sz="quarter" idx="13" hasCustomPrompt="1"/>
          </p:nvPr>
        </p:nvSpPr>
        <p:spPr>
          <a:xfrm>
            <a:off x="356684" y="2635982"/>
            <a:ext cx="10166228" cy="2859210"/>
          </a:xfrm>
          <a:prstGeom prst="rect">
            <a:avLst/>
          </a:prstGeom>
        </p:spPr>
        <p:txBody>
          <a:bodyPr/>
          <a:lstStyle>
            <a:lvl1pPr marL="324000" indent="-324000">
              <a:lnSpc>
                <a:spcPts val="2280"/>
              </a:lnSpc>
              <a:spcBef>
                <a:spcPts val="0"/>
              </a:spcBef>
              <a:spcAft>
                <a:spcPts val="1100"/>
              </a:spcAft>
              <a:buClr>
                <a:schemeClr val="tx1"/>
              </a:buClr>
              <a:buFont typeface="Wingdings" panose="05000000000000000000" pitchFamily="2" charset="2"/>
              <a:buChar char=""/>
              <a:defRPr sz="1900">
                <a:solidFill>
                  <a:srgbClr val="616468"/>
                </a:solidFill>
                <a:latin typeface="+mn-lt"/>
              </a:defRPr>
            </a:lvl1pPr>
          </a:lstStyle>
          <a:p>
            <a:r>
              <a:rPr lang="de-DE" dirty="0" err="1">
                <a:solidFill>
                  <a:srgbClr val="2F2F2F"/>
                </a:solidFill>
                <a:latin typeface="Arial" panose="020B0604020202020204" pitchFamily="34" charset="0"/>
              </a:rPr>
              <a:t>Itaquas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sitiam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vent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fuga</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Pelit</a:t>
            </a:r>
            <a:r>
              <a:rPr lang="de-DE" dirty="0">
                <a:solidFill>
                  <a:srgbClr val="2F2F2F"/>
                </a:solidFill>
                <a:latin typeface="Arial" panose="020B0604020202020204" pitchFamily="34" charset="0"/>
              </a:rPr>
              <a:t> laut </a:t>
            </a:r>
            <a:r>
              <a:rPr lang="de-DE" dirty="0" err="1">
                <a:solidFill>
                  <a:srgbClr val="2F2F2F"/>
                </a:solidFill>
                <a:latin typeface="Arial" panose="020B0604020202020204" pitchFamily="34" charset="0"/>
              </a:rPr>
              <a:t>pliciis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reptatio</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beatem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illestius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consecabo</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Offici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con</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pedi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omnis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essi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sinci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totae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perit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quamet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aut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liscium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landia</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quiasit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iuntur</a:t>
            </a:r>
            <a:r>
              <a:rPr lang="de-DE" dirty="0">
                <a:solidFill>
                  <a:srgbClr val="2F2F2F"/>
                </a:solidFill>
                <a:latin typeface="Arial" panose="020B0604020202020204" pitchFamily="34" charset="0"/>
              </a:rPr>
              <a:t>.</a:t>
            </a:r>
          </a:p>
          <a:p>
            <a:r>
              <a:rPr lang="de-DE" dirty="0" err="1">
                <a:solidFill>
                  <a:srgbClr val="2F2F2F"/>
                </a:solidFill>
                <a:latin typeface="Arial" panose="020B0604020202020204" pitchFamily="34" charset="0"/>
              </a:rPr>
              <a:t>Quunda</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doloreste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volore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volores</a:t>
            </a:r>
            <a:r>
              <a:rPr lang="de-DE" dirty="0">
                <a:solidFill>
                  <a:srgbClr val="2F2F2F"/>
                </a:solidFill>
                <a:latin typeface="Arial" panose="020B0604020202020204" pitchFamily="34" charset="0"/>
              </a:rPr>
              <a:t> maximus </a:t>
            </a:r>
            <a:r>
              <a:rPr lang="de-DE" dirty="0" err="1">
                <a:solidFill>
                  <a:srgbClr val="2F2F2F"/>
                </a:solidFill>
                <a:latin typeface="Arial" panose="020B0604020202020204" pitchFamily="34" charset="0"/>
              </a:rPr>
              <a:t>eatur</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sapicipici</a:t>
            </a:r>
            <a:r>
              <a:rPr lang="de-DE" dirty="0">
                <a:solidFill>
                  <a:srgbClr val="2F2F2F"/>
                </a:solidFill>
                <a:latin typeface="Arial" panose="020B0604020202020204" pitchFamily="34" charset="0"/>
              </a:rPr>
              <a:t> ab </a:t>
            </a:r>
            <a:r>
              <a:rPr lang="de-DE" dirty="0" err="1">
                <a:solidFill>
                  <a:srgbClr val="2F2F2F"/>
                </a:solidFill>
                <a:latin typeface="Arial" panose="020B0604020202020204" pitchFamily="34" charset="0"/>
              </a:rPr>
              <a:t>ium</a:t>
            </a:r>
            <a:r>
              <a:rPr lang="de-DE" dirty="0">
                <a:solidFill>
                  <a:srgbClr val="2F2F2F"/>
                </a:solidFill>
                <a:latin typeface="Arial" panose="020B0604020202020204" pitchFamily="34" charset="0"/>
              </a:rPr>
              <a:t> non </a:t>
            </a:r>
            <a:r>
              <a:rPr lang="de-DE" dirty="0" err="1">
                <a:solidFill>
                  <a:srgbClr val="2F2F2F"/>
                </a:solidFill>
                <a:latin typeface="Arial" panose="020B0604020202020204" pitchFamily="34" charset="0"/>
              </a:rPr>
              <a:t>nullori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dis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mos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autem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doluptassi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saniscitate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consequi</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audae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simporem</a:t>
            </a:r>
            <a:r>
              <a:rPr lang="de-DE" dirty="0">
                <a:solidFill>
                  <a:srgbClr val="2F2F2F"/>
                </a:solidFill>
                <a:latin typeface="Arial" panose="020B0604020202020204" pitchFamily="34" charset="0"/>
              </a:rPr>
              <a:t> si </a:t>
            </a:r>
            <a:r>
              <a:rPr lang="de-DE" dirty="0" err="1">
                <a:solidFill>
                  <a:srgbClr val="2F2F2F"/>
                </a:solidFill>
                <a:latin typeface="Arial" panose="020B0604020202020204" pitchFamily="34" charset="0"/>
              </a:rPr>
              <a:t>venim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fugia</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voloreptae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eturiam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aut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quiae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coribus</a:t>
            </a:r>
            <a:r>
              <a:rPr lang="de-DE" dirty="0">
                <a:solidFill>
                  <a:srgbClr val="2F2F2F"/>
                </a:solidFill>
                <a:latin typeface="Arial" panose="020B0604020202020204" pitchFamily="34" charset="0"/>
              </a:rPr>
              <a:t>.</a:t>
            </a:r>
          </a:p>
          <a:p>
            <a:pPr lvl="0">
              <a:defRPr/>
            </a:pPr>
            <a:r>
              <a:rPr lang="de-DE" dirty="0" err="1">
                <a:solidFill>
                  <a:srgbClr val="2F2F2F"/>
                </a:solidFill>
                <a:latin typeface="Arial" panose="020B0604020202020204" pitchFamily="34" charset="0"/>
              </a:rPr>
              <a:t>Ucia</a:t>
            </a:r>
            <a:r>
              <a:rPr lang="de-DE" dirty="0">
                <a:solidFill>
                  <a:srgbClr val="2F2F2F"/>
                </a:solidFill>
                <a:latin typeface="Arial" panose="020B0604020202020204" pitchFamily="34" charset="0"/>
              </a:rPr>
              <a:t> sam </a:t>
            </a:r>
            <a:r>
              <a:rPr lang="de-DE" dirty="0" err="1">
                <a:solidFill>
                  <a:srgbClr val="2F2F2F"/>
                </a:solidFill>
                <a:latin typeface="Arial" panose="020B0604020202020204" pitchFamily="34" charset="0"/>
              </a:rPr>
              <a:t>quid</a:t>
            </a:r>
            <a:r>
              <a:rPr lang="de-DE" dirty="0">
                <a:solidFill>
                  <a:srgbClr val="2F2F2F"/>
                </a:solidFill>
                <a:latin typeface="Arial" panose="020B0604020202020204" pitchFamily="34" charset="0"/>
              </a:rPr>
              <a:t> quo </a:t>
            </a:r>
            <a:r>
              <a:rPr lang="de-DE" dirty="0" err="1">
                <a:solidFill>
                  <a:srgbClr val="2F2F2F"/>
                </a:solidFill>
                <a:latin typeface="Arial" panose="020B0604020202020204" pitchFamily="34" charset="0"/>
              </a:rPr>
              <a:t>doles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sequias</a:t>
            </a:r>
            <a:r>
              <a:rPr lang="de-DE" dirty="0">
                <a:solidFill>
                  <a:srgbClr val="2F2F2F"/>
                </a:solidFill>
                <a:latin typeface="Arial" panose="020B0604020202020204" pitchFamily="34" charset="0"/>
              </a:rPr>
              <a:t> rat </a:t>
            </a:r>
            <a:r>
              <a:rPr lang="de-DE" dirty="0" err="1">
                <a:solidFill>
                  <a:srgbClr val="2F2F2F"/>
                </a:solidFill>
                <a:latin typeface="Arial" panose="020B0604020202020204" pitchFamily="34" charset="0"/>
              </a:rPr>
              <a:t>facersp</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edissuntotas</a:t>
            </a:r>
            <a:r>
              <a:rPr lang="de-DE" dirty="0">
                <a:solidFill>
                  <a:srgbClr val="2F2F2F"/>
                </a:solidFill>
                <a:latin typeface="Arial" panose="020B0604020202020204" pitchFamily="34" charset="0"/>
              </a:rPr>
              <a:t> et, </a:t>
            </a:r>
            <a:r>
              <a:rPr lang="de-DE" dirty="0" err="1">
                <a:solidFill>
                  <a:srgbClr val="2F2F2F"/>
                </a:solidFill>
                <a:latin typeface="Arial" panose="020B0604020202020204" pitchFamily="34" charset="0"/>
              </a:rPr>
              <a:t>nis</a:t>
            </a:r>
            <a:r>
              <a:rPr lang="de-DE" dirty="0">
                <a:solidFill>
                  <a:srgbClr val="2F2F2F"/>
                </a:solidFill>
                <a:latin typeface="Arial" panose="020B0604020202020204" pitchFamily="34" charset="0"/>
              </a:rPr>
              <a:t> di </a:t>
            </a:r>
            <a:r>
              <a:rPr lang="de-DE" dirty="0" err="1">
                <a:solidFill>
                  <a:srgbClr val="2F2F2F"/>
                </a:solidFill>
                <a:latin typeface="Arial" panose="020B0604020202020204" pitchFamily="34" charset="0"/>
              </a:rPr>
              <a:t>berum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verore</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sequas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represcium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faccabo</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Adistis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dolor</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atur</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aliquatem</a:t>
            </a:r>
            <a:r>
              <a:rPr lang="de-DE" dirty="0">
                <a:solidFill>
                  <a:srgbClr val="2F2F2F"/>
                </a:solidFill>
                <a:latin typeface="Arial" panose="020B0604020202020204" pitchFamily="34" charset="0"/>
              </a:rPr>
              <a:t> quo </a:t>
            </a:r>
            <a:r>
              <a:rPr lang="de-DE" dirty="0" err="1">
                <a:solidFill>
                  <a:srgbClr val="2F2F2F"/>
                </a:solidFill>
                <a:latin typeface="Arial" panose="020B0604020202020204" pitchFamily="34" charset="0"/>
              </a:rPr>
              <a:t>modis</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accaecum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nossunt</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ipsam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ratiam</a:t>
            </a:r>
            <a:r>
              <a:rPr lang="de-DE" dirty="0">
                <a:solidFill>
                  <a:srgbClr val="2F2F2F"/>
                </a:solidFill>
                <a:latin typeface="Arial" panose="020B0604020202020204" pitchFamily="34" charset="0"/>
              </a:rPr>
              <a:t>, </a:t>
            </a:r>
            <a:r>
              <a:rPr lang="de-DE" dirty="0" err="1">
                <a:solidFill>
                  <a:srgbClr val="2F2F2F"/>
                </a:solidFill>
                <a:latin typeface="Arial" panose="020B0604020202020204" pitchFamily="34" charset="0"/>
              </a:rPr>
              <a:t>voluptur</a:t>
            </a:r>
            <a:r>
              <a:rPr lang="de-DE" dirty="0">
                <a:solidFill>
                  <a:srgbClr val="2F2F2F"/>
                </a:solidFill>
                <a:latin typeface="Arial" panose="020B0604020202020204" pitchFamily="34" charset="0"/>
              </a:rPr>
              <a:t>?</a:t>
            </a:r>
          </a:p>
        </p:txBody>
      </p:sp>
    </p:spTree>
    <p:extLst>
      <p:ext uri="{BB962C8B-B14F-4D97-AF65-F5344CB8AC3E}">
        <p14:creationId xmlns:p14="http://schemas.microsoft.com/office/powerpoint/2010/main" val="269851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rbübersicht">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F2973FF0-2276-5A4B-B95B-42413B8BD476}"/>
              </a:ext>
            </a:extLst>
          </p:cNvPr>
          <p:cNvSpPr>
            <a:spLocks noGrp="1"/>
          </p:cNvSpPr>
          <p:nvPr>
            <p:ph type="sldNum" sz="quarter" idx="4"/>
          </p:nvPr>
        </p:nvSpPr>
        <p:spPr>
          <a:xfrm>
            <a:off x="44640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a:t>
            </a:fld>
            <a:endParaRPr lang="de-DE" dirty="0"/>
          </a:p>
        </p:txBody>
      </p:sp>
      <p:sp>
        <p:nvSpPr>
          <p:cNvPr id="52" name="Rechteck 51">
            <a:extLst>
              <a:ext uri="{FF2B5EF4-FFF2-40B4-BE49-F238E27FC236}">
                <a16:creationId xmlns:a16="http://schemas.microsoft.com/office/drawing/2014/main" id="{FF3871DC-3AE6-0046-9798-2B74B19887B1}"/>
              </a:ext>
            </a:extLst>
          </p:cNvPr>
          <p:cNvSpPr/>
          <p:nvPr userDrawn="1"/>
        </p:nvSpPr>
        <p:spPr>
          <a:xfrm>
            <a:off x="442800" y="1484313"/>
            <a:ext cx="832193" cy="685829"/>
          </a:xfrm>
          <a:prstGeom prst="rect">
            <a:avLst/>
          </a:prstGeom>
          <a:solidFill>
            <a:schemeClr val="tx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0</a:t>
            </a:r>
          </a:p>
          <a:p>
            <a:r>
              <a:rPr lang="de-DE" sz="915" b="1" baseline="0" dirty="0">
                <a:solidFill>
                  <a:schemeClr val="bg1"/>
                </a:solidFill>
                <a:effectLst/>
                <a:latin typeface="LMU CompatilFact" panose="02000500060000020003" pitchFamily="2" charset="0"/>
              </a:rPr>
              <a:t>G 136</a:t>
            </a:r>
          </a:p>
          <a:p>
            <a:r>
              <a:rPr lang="de-DE" sz="915" b="1" baseline="0" dirty="0">
                <a:solidFill>
                  <a:schemeClr val="bg1"/>
                </a:solidFill>
                <a:effectLst/>
                <a:latin typeface="LMU CompatilFact" panose="02000500060000020003" pitchFamily="2" charset="0"/>
              </a:rPr>
              <a:t>B 58</a:t>
            </a:r>
            <a:endParaRPr lang="de-DE" sz="915" baseline="0" dirty="0">
              <a:solidFill>
                <a:schemeClr val="bg1"/>
              </a:solidFill>
              <a:effectLst/>
              <a:latin typeface="LMU CompatilFact" panose="02000500060000020003" pitchFamily="2" charset="0"/>
            </a:endParaRPr>
          </a:p>
        </p:txBody>
      </p:sp>
      <p:sp>
        <p:nvSpPr>
          <p:cNvPr id="53" name="Rechteck 52">
            <a:extLst>
              <a:ext uri="{FF2B5EF4-FFF2-40B4-BE49-F238E27FC236}">
                <a16:creationId xmlns:a16="http://schemas.microsoft.com/office/drawing/2014/main" id="{323A9624-D6DE-C345-9C75-F17A8B2EFEFC}"/>
              </a:ext>
            </a:extLst>
          </p:cNvPr>
          <p:cNvSpPr/>
          <p:nvPr userDrawn="1"/>
        </p:nvSpPr>
        <p:spPr>
          <a:xfrm>
            <a:off x="2820756" y="1484313"/>
            <a:ext cx="832193" cy="685829"/>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tx2"/>
                </a:solidFill>
                <a:effectLst/>
                <a:latin typeface="LMU CompatilFact" panose="02000500060000020003" pitchFamily="2" charset="0"/>
              </a:rPr>
              <a:t>R 255</a:t>
            </a:r>
          </a:p>
          <a:p>
            <a:r>
              <a:rPr lang="de-DE" sz="915" b="1" baseline="0" dirty="0">
                <a:solidFill>
                  <a:schemeClr val="tx2"/>
                </a:solidFill>
                <a:effectLst/>
                <a:latin typeface="LMU CompatilFact" panose="02000500060000020003" pitchFamily="2" charset="0"/>
              </a:rPr>
              <a:t>G 255</a:t>
            </a:r>
          </a:p>
          <a:p>
            <a:r>
              <a:rPr lang="de-DE" sz="915" b="1" baseline="0" dirty="0">
                <a:solidFill>
                  <a:schemeClr val="tx2"/>
                </a:solidFill>
                <a:effectLst/>
                <a:latin typeface="LMU CompatilFact" panose="02000500060000020003" pitchFamily="2" charset="0"/>
              </a:rPr>
              <a:t>B 255</a:t>
            </a:r>
            <a:endParaRPr lang="de-DE" sz="915" baseline="0" dirty="0">
              <a:solidFill>
                <a:schemeClr val="tx2"/>
              </a:solidFill>
              <a:effectLst/>
              <a:latin typeface="LMU CompatilFact" panose="02000500060000020003" pitchFamily="2" charset="0"/>
            </a:endParaRPr>
          </a:p>
        </p:txBody>
      </p:sp>
      <p:sp>
        <p:nvSpPr>
          <p:cNvPr id="54" name="Rechteck 53">
            <a:extLst>
              <a:ext uri="{FF2B5EF4-FFF2-40B4-BE49-F238E27FC236}">
                <a16:creationId xmlns:a16="http://schemas.microsoft.com/office/drawing/2014/main" id="{7699AD87-10CD-5C43-A6B2-3E71A6C1E6A5}"/>
              </a:ext>
            </a:extLst>
          </p:cNvPr>
          <p:cNvSpPr/>
          <p:nvPr userDrawn="1"/>
        </p:nvSpPr>
        <p:spPr>
          <a:xfrm>
            <a:off x="1631778" y="1484313"/>
            <a:ext cx="832193" cy="685829"/>
          </a:xfrm>
          <a:prstGeom prst="rect">
            <a:avLst/>
          </a:prstGeom>
          <a:solidFill>
            <a:schemeClr val="tx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35</a:t>
            </a:r>
          </a:p>
          <a:p>
            <a:r>
              <a:rPr lang="de-DE" sz="915" b="1" baseline="0" dirty="0">
                <a:solidFill>
                  <a:schemeClr val="bg1"/>
                </a:solidFill>
                <a:effectLst/>
                <a:latin typeface="LMU CompatilFact" panose="02000500060000020003" pitchFamily="2" charset="0"/>
              </a:rPr>
              <a:t>G 35</a:t>
            </a:r>
          </a:p>
          <a:p>
            <a:r>
              <a:rPr lang="de-DE" sz="915" b="1" baseline="0" dirty="0">
                <a:solidFill>
                  <a:schemeClr val="bg1"/>
                </a:solidFill>
                <a:effectLst/>
                <a:latin typeface="LMU CompatilFact" panose="02000500060000020003" pitchFamily="2" charset="0"/>
              </a:rPr>
              <a:t>B 35</a:t>
            </a:r>
            <a:endParaRPr lang="de-DE" sz="915" baseline="0" dirty="0">
              <a:solidFill>
                <a:schemeClr val="bg1"/>
              </a:solidFill>
              <a:effectLst/>
              <a:latin typeface="LMU CompatilFact" panose="02000500060000020003" pitchFamily="2" charset="0"/>
            </a:endParaRPr>
          </a:p>
        </p:txBody>
      </p:sp>
      <p:sp>
        <p:nvSpPr>
          <p:cNvPr id="55" name="Rechteck 54">
            <a:extLst>
              <a:ext uri="{FF2B5EF4-FFF2-40B4-BE49-F238E27FC236}">
                <a16:creationId xmlns:a16="http://schemas.microsoft.com/office/drawing/2014/main" id="{7E6E40C0-B5CF-3040-971F-4D8BB55D0746}"/>
              </a:ext>
            </a:extLst>
          </p:cNvPr>
          <p:cNvSpPr/>
          <p:nvPr userDrawn="1"/>
        </p:nvSpPr>
        <p:spPr>
          <a:xfrm>
            <a:off x="442802" y="2240393"/>
            <a:ext cx="832193"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LMU Grün </a:t>
            </a:r>
            <a:br>
              <a:rPr lang="de-DE" sz="800" b="1" baseline="0" dirty="0">
                <a:solidFill>
                  <a:schemeClr val="tx2"/>
                </a:solidFill>
                <a:effectLst/>
                <a:latin typeface="Arial" panose="020B0604020202020204" pitchFamily="34" charset="0"/>
              </a:rPr>
            </a:br>
            <a:endParaRPr lang="de-DE" sz="800" baseline="0" dirty="0">
              <a:solidFill>
                <a:schemeClr val="tx2"/>
              </a:solidFill>
              <a:effectLst/>
              <a:latin typeface="Arial" panose="020B0604020202020204" pitchFamily="34" charset="0"/>
            </a:endParaRPr>
          </a:p>
        </p:txBody>
      </p:sp>
      <p:sp>
        <p:nvSpPr>
          <p:cNvPr id="56" name="Rechteck 55">
            <a:extLst>
              <a:ext uri="{FF2B5EF4-FFF2-40B4-BE49-F238E27FC236}">
                <a16:creationId xmlns:a16="http://schemas.microsoft.com/office/drawing/2014/main" id="{5A2A488E-BCE0-BB4B-959A-3AC0A2CF9AFD}"/>
              </a:ext>
            </a:extLst>
          </p:cNvPr>
          <p:cNvSpPr/>
          <p:nvPr userDrawn="1"/>
        </p:nvSpPr>
        <p:spPr>
          <a:xfrm>
            <a:off x="442800" y="3144823"/>
            <a:ext cx="607189" cy="500399"/>
          </a:xfrm>
          <a:prstGeom prst="rect">
            <a:avLst/>
          </a:prstGeom>
          <a:solidFill>
            <a:schemeClr val="bg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98</a:t>
            </a:r>
          </a:p>
          <a:p>
            <a:r>
              <a:rPr lang="de-DE" sz="915" b="1" baseline="0" dirty="0">
                <a:solidFill>
                  <a:schemeClr val="bg1"/>
                </a:solidFill>
                <a:effectLst/>
                <a:latin typeface="LMU CompatilFact" panose="02000500060000020003" pitchFamily="2" charset="0"/>
              </a:rPr>
              <a:t>G 100</a:t>
            </a:r>
          </a:p>
          <a:p>
            <a:r>
              <a:rPr lang="de-DE" sz="915" b="1" baseline="0" dirty="0">
                <a:solidFill>
                  <a:schemeClr val="bg1"/>
                </a:solidFill>
                <a:effectLst/>
                <a:latin typeface="LMU CompatilFact" panose="02000500060000020003" pitchFamily="2" charset="0"/>
              </a:rPr>
              <a:t>B 104</a:t>
            </a:r>
            <a:endParaRPr lang="de-DE" sz="915" baseline="0" dirty="0">
              <a:solidFill>
                <a:schemeClr val="bg1"/>
              </a:solidFill>
              <a:effectLst/>
              <a:latin typeface="LMU CompatilFact" panose="02000500060000020003" pitchFamily="2" charset="0"/>
            </a:endParaRPr>
          </a:p>
        </p:txBody>
      </p:sp>
      <p:sp>
        <p:nvSpPr>
          <p:cNvPr id="57" name="Rechteck 56">
            <a:extLst>
              <a:ext uri="{FF2B5EF4-FFF2-40B4-BE49-F238E27FC236}">
                <a16:creationId xmlns:a16="http://schemas.microsoft.com/office/drawing/2014/main" id="{BAF76B9D-1CB6-774E-B88E-0CACB598FEF6}"/>
              </a:ext>
            </a:extLst>
          </p:cNvPr>
          <p:cNvSpPr/>
          <p:nvPr userDrawn="1"/>
        </p:nvSpPr>
        <p:spPr>
          <a:xfrm>
            <a:off x="2177818" y="3144823"/>
            <a:ext cx="607189" cy="500399"/>
          </a:xfrm>
          <a:prstGeom prst="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230</a:t>
            </a:r>
          </a:p>
          <a:p>
            <a:r>
              <a:rPr lang="de-DE" sz="915" b="1" baseline="0" dirty="0">
                <a:solidFill>
                  <a:schemeClr val="bg1"/>
                </a:solidFill>
                <a:effectLst/>
                <a:latin typeface="LMU CompatilFact" panose="02000500060000020003" pitchFamily="2" charset="0"/>
              </a:rPr>
              <a:t>G 230</a:t>
            </a:r>
          </a:p>
          <a:p>
            <a:r>
              <a:rPr lang="de-DE" sz="915" b="1" baseline="0" dirty="0">
                <a:solidFill>
                  <a:schemeClr val="bg1"/>
                </a:solidFill>
                <a:effectLst/>
                <a:latin typeface="LMU CompatilFact" panose="02000500060000020003" pitchFamily="2" charset="0"/>
              </a:rPr>
              <a:t>B 231</a:t>
            </a:r>
            <a:endParaRPr lang="de-DE" sz="915" baseline="0" dirty="0">
              <a:solidFill>
                <a:schemeClr val="bg1"/>
              </a:solidFill>
              <a:effectLst/>
              <a:latin typeface="LMU CompatilFact" panose="02000500060000020003" pitchFamily="2" charset="0"/>
            </a:endParaRPr>
          </a:p>
        </p:txBody>
      </p:sp>
      <p:sp>
        <p:nvSpPr>
          <p:cNvPr id="58" name="Rechteck 57">
            <a:extLst>
              <a:ext uri="{FF2B5EF4-FFF2-40B4-BE49-F238E27FC236}">
                <a16:creationId xmlns:a16="http://schemas.microsoft.com/office/drawing/2014/main" id="{D45CC143-00CB-E043-9C6B-880F634668A7}"/>
              </a:ext>
            </a:extLst>
          </p:cNvPr>
          <p:cNvSpPr/>
          <p:nvPr userDrawn="1"/>
        </p:nvSpPr>
        <p:spPr>
          <a:xfrm>
            <a:off x="1310310" y="3144823"/>
            <a:ext cx="607189" cy="500399"/>
          </a:xfrm>
          <a:prstGeom prst="rect">
            <a:avLst/>
          </a:prstGeom>
          <a:solidFill>
            <a:schemeClr val="accent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192</a:t>
            </a:r>
          </a:p>
          <a:p>
            <a:r>
              <a:rPr lang="de-DE" sz="915" b="1" baseline="0" dirty="0">
                <a:solidFill>
                  <a:schemeClr val="bg1"/>
                </a:solidFill>
                <a:effectLst/>
                <a:latin typeface="LMU CompatilFact" panose="02000500060000020003" pitchFamily="2" charset="0"/>
              </a:rPr>
              <a:t>G 193</a:t>
            </a:r>
          </a:p>
          <a:p>
            <a:r>
              <a:rPr lang="de-DE" sz="915" b="1" baseline="0" dirty="0">
                <a:solidFill>
                  <a:schemeClr val="bg1"/>
                </a:solidFill>
                <a:effectLst/>
                <a:latin typeface="LMU CompatilFact" panose="02000500060000020003" pitchFamily="2" charset="0"/>
              </a:rPr>
              <a:t>B 195</a:t>
            </a:r>
            <a:endParaRPr lang="de-DE" sz="915" baseline="0" dirty="0">
              <a:solidFill>
                <a:schemeClr val="bg1"/>
              </a:solidFill>
              <a:effectLst/>
              <a:latin typeface="LMU CompatilFact" panose="02000500060000020003" pitchFamily="2" charset="0"/>
            </a:endParaRPr>
          </a:p>
        </p:txBody>
      </p:sp>
      <p:sp>
        <p:nvSpPr>
          <p:cNvPr id="59" name="Rechteck 58">
            <a:extLst>
              <a:ext uri="{FF2B5EF4-FFF2-40B4-BE49-F238E27FC236}">
                <a16:creationId xmlns:a16="http://schemas.microsoft.com/office/drawing/2014/main" id="{C2788AA0-4D28-CA47-A881-1819C9B7F2B2}"/>
              </a:ext>
            </a:extLst>
          </p:cNvPr>
          <p:cNvSpPr/>
          <p:nvPr userDrawn="1"/>
        </p:nvSpPr>
        <p:spPr>
          <a:xfrm>
            <a:off x="3045759" y="3144823"/>
            <a:ext cx="607189" cy="500399"/>
          </a:xfrm>
          <a:prstGeom prst="rect">
            <a:avLst/>
          </a:prstGeom>
          <a:solidFill>
            <a:schemeClr val="accent3"/>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tx2"/>
                </a:solidFill>
                <a:effectLst/>
                <a:latin typeface="LMU CompatilFact" panose="02000500060000020003" pitchFamily="2" charset="0"/>
              </a:rPr>
              <a:t>R 245</a:t>
            </a:r>
          </a:p>
          <a:p>
            <a:r>
              <a:rPr lang="de-DE" sz="915" b="1" baseline="0" dirty="0">
                <a:solidFill>
                  <a:schemeClr val="tx2"/>
                </a:solidFill>
                <a:effectLst/>
                <a:latin typeface="LMU CompatilFact" panose="02000500060000020003" pitchFamily="2" charset="0"/>
              </a:rPr>
              <a:t>G 245</a:t>
            </a:r>
          </a:p>
          <a:p>
            <a:r>
              <a:rPr lang="de-DE" sz="915" b="1" baseline="0" dirty="0">
                <a:solidFill>
                  <a:schemeClr val="tx2"/>
                </a:solidFill>
                <a:effectLst/>
                <a:latin typeface="LMU CompatilFact" panose="02000500060000020003" pitchFamily="2" charset="0"/>
              </a:rPr>
              <a:t>B 245</a:t>
            </a:r>
            <a:endParaRPr lang="de-DE" sz="915" baseline="0" dirty="0">
              <a:solidFill>
                <a:schemeClr val="tx2"/>
              </a:solidFill>
              <a:effectLst/>
              <a:latin typeface="LMU CompatilFact" panose="02000500060000020003" pitchFamily="2" charset="0"/>
            </a:endParaRPr>
          </a:p>
        </p:txBody>
      </p:sp>
      <p:sp>
        <p:nvSpPr>
          <p:cNvPr id="60" name="Rechteck 59">
            <a:extLst>
              <a:ext uri="{FF2B5EF4-FFF2-40B4-BE49-F238E27FC236}">
                <a16:creationId xmlns:a16="http://schemas.microsoft.com/office/drawing/2014/main" id="{20A40CC5-176B-9442-82E4-408CAB2349BC}"/>
              </a:ext>
            </a:extLst>
          </p:cNvPr>
          <p:cNvSpPr/>
          <p:nvPr userDrawn="1"/>
        </p:nvSpPr>
        <p:spPr>
          <a:xfrm>
            <a:off x="442802"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Dunkelgrau</a:t>
            </a:r>
            <a:endParaRPr lang="de-DE" sz="800" baseline="0" dirty="0">
              <a:solidFill>
                <a:schemeClr val="tx2"/>
              </a:solidFill>
              <a:effectLst/>
              <a:latin typeface="Arial" panose="020B0604020202020204" pitchFamily="34" charset="0"/>
            </a:endParaRPr>
          </a:p>
        </p:txBody>
      </p:sp>
      <p:sp>
        <p:nvSpPr>
          <p:cNvPr id="61" name="Rechteck 60">
            <a:extLst>
              <a:ext uri="{FF2B5EF4-FFF2-40B4-BE49-F238E27FC236}">
                <a16:creationId xmlns:a16="http://schemas.microsoft.com/office/drawing/2014/main" id="{FA56A28D-A369-AD4B-AF9B-25C454F18A4E}"/>
              </a:ext>
            </a:extLst>
          </p:cNvPr>
          <p:cNvSpPr/>
          <p:nvPr userDrawn="1"/>
        </p:nvSpPr>
        <p:spPr>
          <a:xfrm>
            <a:off x="1310310"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Mittelgrau</a:t>
            </a:r>
            <a:endParaRPr lang="de-DE" sz="800" baseline="0" dirty="0">
              <a:solidFill>
                <a:schemeClr val="tx2"/>
              </a:solidFill>
              <a:effectLst/>
              <a:latin typeface="Arial" panose="020B0604020202020204" pitchFamily="34" charset="0"/>
            </a:endParaRPr>
          </a:p>
        </p:txBody>
      </p:sp>
      <p:sp>
        <p:nvSpPr>
          <p:cNvPr id="62" name="Rechteck 61">
            <a:extLst>
              <a:ext uri="{FF2B5EF4-FFF2-40B4-BE49-F238E27FC236}">
                <a16:creationId xmlns:a16="http://schemas.microsoft.com/office/drawing/2014/main" id="{7EF2EF5B-E92A-5D4A-8161-D33FFACE7341}"/>
              </a:ext>
            </a:extLst>
          </p:cNvPr>
          <p:cNvSpPr/>
          <p:nvPr userDrawn="1"/>
        </p:nvSpPr>
        <p:spPr>
          <a:xfrm>
            <a:off x="2187234"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Hellgrau</a:t>
            </a:r>
            <a:endParaRPr lang="de-DE" sz="800" baseline="0" dirty="0">
              <a:solidFill>
                <a:schemeClr val="tx2"/>
              </a:solidFill>
              <a:effectLst/>
              <a:latin typeface="Arial" panose="020B0604020202020204" pitchFamily="34" charset="0"/>
            </a:endParaRPr>
          </a:p>
        </p:txBody>
      </p:sp>
      <p:sp>
        <p:nvSpPr>
          <p:cNvPr id="63" name="Rechteck 62">
            <a:extLst>
              <a:ext uri="{FF2B5EF4-FFF2-40B4-BE49-F238E27FC236}">
                <a16:creationId xmlns:a16="http://schemas.microsoft.com/office/drawing/2014/main" id="{14B21CFC-1C2A-AD4E-82DE-A68CEF4308BE}"/>
              </a:ext>
            </a:extLst>
          </p:cNvPr>
          <p:cNvSpPr/>
          <p:nvPr userDrawn="1"/>
        </p:nvSpPr>
        <p:spPr>
          <a:xfrm>
            <a:off x="3048909" y="3750534"/>
            <a:ext cx="607188" cy="24622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Sekundär Lichtgrau</a:t>
            </a:r>
            <a:endParaRPr lang="de-DE" sz="800" baseline="0" dirty="0">
              <a:solidFill>
                <a:schemeClr val="tx2"/>
              </a:solidFill>
              <a:effectLst/>
              <a:latin typeface="Arial" panose="020B0604020202020204" pitchFamily="34" charset="0"/>
            </a:endParaRPr>
          </a:p>
        </p:txBody>
      </p:sp>
      <p:sp>
        <p:nvSpPr>
          <p:cNvPr id="64" name="Rechteck 63">
            <a:extLst>
              <a:ext uri="{FF2B5EF4-FFF2-40B4-BE49-F238E27FC236}">
                <a16:creationId xmlns:a16="http://schemas.microsoft.com/office/drawing/2014/main" id="{C73389B4-7374-AB43-B9CD-0CA5B6ED4B02}"/>
              </a:ext>
            </a:extLst>
          </p:cNvPr>
          <p:cNvSpPr/>
          <p:nvPr userDrawn="1"/>
        </p:nvSpPr>
        <p:spPr>
          <a:xfrm>
            <a:off x="1617118" y="2240392"/>
            <a:ext cx="832193"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Schwarz</a:t>
            </a:r>
            <a:endParaRPr lang="de-DE" sz="800" baseline="0" dirty="0">
              <a:solidFill>
                <a:schemeClr val="tx2"/>
              </a:solidFill>
              <a:effectLst/>
              <a:latin typeface="Arial" panose="020B0604020202020204" pitchFamily="34" charset="0"/>
            </a:endParaRPr>
          </a:p>
        </p:txBody>
      </p:sp>
      <p:sp>
        <p:nvSpPr>
          <p:cNvPr id="65" name="Rechteck 64">
            <a:extLst>
              <a:ext uri="{FF2B5EF4-FFF2-40B4-BE49-F238E27FC236}">
                <a16:creationId xmlns:a16="http://schemas.microsoft.com/office/drawing/2014/main" id="{A8E62580-B452-9141-99B8-14D406341FD8}"/>
              </a:ext>
            </a:extLst>
          </p:cNvPr>
          <p:cNvSpPr/>
          <p:nvPr userDrawn="1"/>
        </p:nvSpPr>
        <p:spPr>
          <a:xfrm>
            <a:off x="2821937" y="2240392"/>
            <a:ext cx="832193" cy="123111"/>
          </a:xfrm>
          <a:prstGeom prst="rect">
            <a:avLst/>
          </a:prstGeom>
        </p:spPr>
        <p:txBody>
          <a:bodyPr wrap="square" lIns="0" tIns="0" rIns="0" bIns="0">
            <a:spAutoFit/>
          </a:bodyPr>
          <a:lstStyle/>
          <a:p>
            <a:r>
              <a:rPr lang="de-DE" sz="800" b="1" baseline="0" dirty="0" err="1">
                <a:solidFill>
                  <a:schemeClr val="tx2"/>
                </a:solidFill>
                <a:effectLst/>
                <a:latin typeface="Arial" panose="020B0604020202020204" pitchFamily="34" charset="0"/>
              </a:rPr>
              <a:t>Weiss</a:t>
            </a:r>
            <a:endParaRPr lang="de-DE" sz="800" baseline="0" dirty="0">
              <a:solidFill>
                <a:schemeClr val="tx2"/>
              </a:solidFill>
              <a:effectLst/>
              <a:latin typeface="Arial" panose="020B0604020202020204" pitchFamily="34" charset="0"/>
            </a:endParaRPr>
          </a:p>
        </p:txBody>
      </p:sp>
      <p:sp>
        <p:nvSpPr>
          <p:cNvPr id="66" name="Rechteck 65">
            <a:extLst>
              <a:ext uri="{FF2B5EF4-FFF2-40B4-BE49-F238E27FC236}">
                <a16:creationId xmlns:a16="http://schemas.microsoft.com/office/drawing/2014/main" id="{5C5DB8B7-067A-624F-90A9-5FE69A8819FA}"/>
              </a:ext>
            </a:extLst>
          </p:cNvPr>
          <p:cNvSpPr/>
          <p:nvPr userDrawn="1"/>
        </p:nvSpPr>
        <p:spPr>
          <a:xfrm>
            <a:off x="4619182" y="1485446"/>
            <a:ext cx="607189" cy="500399"/>
          </a:xfrm>
          <a:prstGeom prst="rect">
            <a:avLst/>
          </a:prstGeom>
          <a:solidFill>
            <a:schemeClr val="accent4"/>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15</a:t>
            </a:r>
          </a:p>
          <a:p>
            <a:r>
              <a:rPr lang="de-DE" sz="915" b="1" baseline="0" dirty="0">
                <a:solidFill>
                  <a:schemeClr val="bg1"/>
                </a:solidFill>
                <a:effectLst/>
                <a:latin typeface="LMU CompatilFact" panose="02000500060000020003" pitchFamily="2" charset="0"/>
              </a:rPr>
              <a:t>G 25</a:t>
            </a:r>
          </a:p>
          <a:p>
            <a:r>
              <a:rPr lang="de-DE" sz="915" b="1" baseline="0" dirty="0">
                <a:solidFill>
                  <a:schemeClr val="bg1"/>
                </a:solidFill>
                <a:effectLst/>
                <a:latin typeface="LMU CompatilFact" panose="02000500060000020003" pitchFamily="2" charset="0"/>
              </a:rPr>
              <a:t>B 135</a:t>
            </a:r>
            <a:endParaRPr lang="de-DE" sz="915" baseline="0" dirty="0">
              <a:solidFill>
                <a:schemeClr val="bg1"/>
              </a:solidFill>
              <a:effectLst/>
              <a:latin typeface="LMU CompatilFact" panose="02000500060000020003" pitchFamily="2" charset="0"/>
            </a:endParaRPr>
          </a:p>
        </p:txBody>
      </p:sp>
      <p:sp>
        <p:nvSpPr>
          <p:cNvPr id="67" name="Rechteck 66">
            <a:extLst>
              <a:ext uri="{FF2B5EF4-FFF2-40B4-BE49-F238E27FC236}">
                <a16:creationId xmlns:a16="http://schemas.microsoft.com/office/drawing/2014/main" id="{1A10FA4C-181C-BD41-AD4E-730F52457796}"/>
              </a:ext>
            </a:extLst>
          </p:cNvPr>
          <p:cNvSpPr/>
          <p:nvPr userDrawn="1"/>
        </p:nvSpPr>
        <p:spPr>
          <a:xfrm>
            <a:off x="6354200" y="1485446"/>
            <a:ext cx="607189" cy="500399"/>
          </a:xfrm>
          <a:prstGeom prst="rect">
            <a:avLst/>
          </a:prstGeom>
          <a:solidFill>
            <a:schemeClr val="accent6"/>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140</a:t>
            </a:r>
          </a:p>
          <a:p>
            <a:r>
              <a:rPr lang="de-DE" sz="915" b="1" baseline="0" dirty="0">
                <a:solidFill>
                  <a:schemeClr val="bg1"/>
                </a:solidFill>
                <a:effectLst/>
                <a:latin typeface="LMU CompatilFact" panose="02000500060000020003" pitchFamily="2" charset="0"/>
              </a:rPr>
              <a:t>G 64</a:t>
            </a:r>
          </a:p>
          <a:p>
            <a:r>
              <a:rPr lang="de-DE" sz="915" b="1" baseline="0" dirty="0">
                <a:solidFill>
                  <a:schemeClr val="bg1"/>
                </a:solidFill>
                <a:effectLst/>
                <a:latin typeface="LMU CompatilFact" panose="02000500060000020003" pitchFamily="2" charset="0"/>
              </a:rPr>
              <a:t>B 145</a:t>
            </a:r>
            <a:endParaRPr lang="de-DE" sz="915" baseline="0" dirty="0">
              <a:solidFill>
                <a:schemeClr val="bg1"/>
              </a:solidFill>
              <a:effectLst/>
              <a:latin typeface="LMU CompatilFact" panose="02000500060000020003" pitchFamily="2" charset="0"/>
            </a:endParaRPr>
          </a:p>
        </p:txBody>
      </p:sp>
      <p:sp>
        <p:nvSpPr>
          <p:cNvPr id="68" name="Rechteck 67">
            <a:extLst>
              <a:ext uri="{FF2B5EF4-FFF2-40B4-BE49-F238E27FC236}">
                <a16:creationId xmlns:a16="http://schemas.microsoft.com/office/drawing/2014/main" id="{A2466A38-6ECC-DF4F-869F-B98502E2D6A6}"/>
              </a:ext>
            </a:extLst>
          </p:cNvPr>
          <p:cNvSpPr/>
          <p:nvPr userDrawn="1"/>
        </p:nvSpPr>
        <p:spPr>
          <a:xfrm>
            <a:off x="5486692" y="1485446"/>
            <a:ext cx="607189" cy="500399"/>
          </a:xfrm>
          <a:prstGeom prst="rect">
            <a:avLst/>
          </a:prstGeom>
          <a:solidFill>
            <a:schemeClr val="accent5"/>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100</a:t>
            </a:r>
          </a:p>
          <a:p>
            <a:r>
              <a:rPr lang="de-DE" sz="915" b="1" baseline="0" dirty="0">
                <a:solidFill>
                  <a:schemeClr val="bg1"/>
                </a:solidFill>
                <a:effectLst/>
                <a:latin typeface="LMU CompatilFact" panose="02000500060000020003" pitchFamily="2" charset="0"/>
              </a:rPr>
              <a:t>G 59</a:t>
            </a:r>
          </a:p>
          <a:p>
            <a:r>
              <a:rPr lang="de-DE" sz="915" b="1" baseline="0" dirty="0">
                <a:solidFill>
                  <a:schemeClr val="bg1"/>
                </a:solidFill>
                <a:effectLst/>
                <a:latin typeface="LMU CompatilFact" panose="02000500060000020003" pitchFamily="2" charset="0"/>
              </a:rPr>
              <a:t>B 227</a:t>
            </a:r>
            <a:endParaRPr lang="de-DE" sz="915" baseline="0" dirty="0">
              <a:solidFill>
                <a:schemeClr val="bg1"/>
              </a:solidFill>
              <a:effectLst/>
              <a:latin typeface="LMU CompatilFact" panose="02000500060000020003" pitchFamily="2" charset="0"/>
            </a:endParaRPr>
          </a:p>
        </p:txBody>
      </p:sp>
      <p:sp>
        <p:nvSpPr>
          <p:cNvPr id="69" name="Rechteck 68">
            <a:extLst>
              <a:ext uri="{FF2B5EF4-FFF2-40B4-BE49-F238E27FC236}">
                <a16:creationId xmlns:a16="http://schemas.microsoft.com/office/drawing/2014/main" id="{59F62C27-0EB2-5442-90B6-6A8F0C17931E}"/>
              </a:ext>
            </a:extLst>
          </p:cNvPr>
          <p:cNvSpPr/>
          <p:nvPr userDrawn="1"/>
        </p:nvSpPr>
        <p:spPr>
          <a:xfrm>
            <a:off x="7222141" y="1485446"/>
            <a:ext cx="607189" cy="500399"/>
          </a:xfrm>
          <a:prstGeom prst="rect">
            <a:avLst/>
          </a:prstGeom>
          <a:solidFill>
            <a:srgbClr val="DC0D15"/>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215</a:t>
            </a:r>
          </a:p>
          <a:p>
            <a:r>
              <a:rPr lang="de-DE" sz="915" b="1" baseline="0" dirty="0">
                <a:solidFill>
                  <a:schemeClr val="bg1"/>
                </a:solidFill>
                <a:effectLst/>
                <a:latin typeface="LMU CompatilFact" panose="02000500060000020003" pitchFamily="2" charset="0"/>
              </a:rPr>
              <a:t>G 25</a:t>
            </a:r>
          </a:p>
          <a:p>
            <a:r>
              <a:rPr lang="de-DE" sz="915" b="1" baseline="0" dirty="0">
                <a:solidFill>
                  <a:schemeClr val="bg1"/>
                </a:solidFill>
                <a:effectLst/>
                <a:latin typeface="LMU CompatilFact" panose="02000500060000020003" pitchFamily="2" charset="0"/>
              </a:rPr>
              <a:t>B 25</a:t>
            </a:r>
            <a:endParaRPr lang="de-DE" sz="915" baseline="0" dirty="0">
              <a:solidFill>
                <a:schemeClr val="bg1"/>
              </a:solidFill>
              <a:effectLst/>
              <a:latin typeface="LMU CompatilFact" panose="02000500060000020003" pitchFamily="2" charset="0"/>
            </a:endParaRPr>
          </a:p>
        </p:txBody>
      </p:sp>
      <p:sp>
        <p:nvSpPr>
          <p:cNvPr id="70" name="Rechteck 69">
            <a:extLst>
              <a:ext uri="{FF2B5EF4-FFF2-40B4-BE49-F238E27FC236}">
                <a16:creationId xmlns:a16="http://schemas.microsoft.com/office/drawing/2014/main" id="{5B9B3239-0231-A24D-B42D-624E409B3D20}"/>
              </a:ext>
            </a:extLst>
          </p:cNvPr>
          <p:cNvSpPr/>
          <p:nvPr userDrawn="1"/>
        </p:nvSpPr>
        <p:spPr>
          <a:xfrm>
            <a:off x="4619184" y="2091158"/>
            <a:ext cx="60718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Blau</a:t>
            </a:r>
            <a:endParaRPr lang="de-DE" sz="800" baseline="0" dirty="0">
              <a:solidFill>
                <a:schemeClr val="tx2"/>
              </a:solidFill>
              <a:effectLst/>
              <a:latin typeface="Arial" panose="020B0604020202020204" pitchFamily="34" charset="0"/>
            </a:endParaRPr>
          </a:p>
        </p:txBody>
      </p:sp>
      <p:sp>
        <p:nvSpPr>
          <p:cNvPr id="71" name="Rechteck 70">
            <a:extLst>
              <a:ext uri="{FF2B5EF4-FFF2-40B4-BE49-F238E27FC236}">
                <a16:creationId xmlns:a16="http://schemas.microsoft.com/office/drawing/2014/main" id="{D90492F4-04D9-0D48-A32F-3E322C29483A}"/>
              </a:ext>
            </a:extLst>
          </p:cNvPr>
          <p:cNvSpPr/>
          <p:nvPr userDrawn="1"/>
        </p:nvSpPr>
        <p:spPr>
          <a:xfrm>
            <a:off x="5486691" y="2091158"/>
            <a:ext cx="705915"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Cyan</a:t>
            </a:r>
            <a:endParaRPr lang="de-DE" sz="800" baseline="0" dirty="0">
              <a:solidFill>
                <a:schemeClr val="tx2"/>
              </a:solidFill>
              <a:effectLst/>
              <a:latin typeface="Arial" panose="020B0604020202020204" pitchFamily="34" charset="0"/>
            </a:endParaRPr>
          </a:p>
        </p:txBody>
      </p:sp>
      <p:sp>
        <p:nvSpPr>
          <p:cNvPr id="72" name="Rechteck 71">
            <a:extLst>
              <a:ext uri="{FF2B5EF4-FFF2-40B4-BE49-F238E27FC236}">
                <a16:creationId xmlns:a16="http://schemas.microsoft.com/office/drawing/2014/main" id="{0C3949AB-62CF-6643-83F3-F76B12005678}"/>
              </a:ext>
            </a:extLst>
          </p:cNvPr>
          <p:cNvSpPr/>
          <p:nvPr userDrawn="1"/>
        </p:nvSpPr>
        <p:spPr>
          <a:xfrm>
            <a:off x="6363616" y="2091157"/>
            <a:ext cx="705914"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Violett</a:t>
            </a:r>
            <a:endParaRPr lang="de-DE" sz="800" baseline="0" dirty="0">
              <a:solidFill>
                <a:schemeClr val="tx2"/>
              </a:solidFill>
              <a:effectLst/>
              <a:latin typeface="Arial" panose="020B0604020202020204" pitchFamily="34" charset="0"/>
            </a:endParaRPr>
          </a:p>
        </p:txBody>
      </p:sp>
      <p:sp>
        <p:nvSpPr>
          <p:cNvPr id="73" name="Rechteck 72">
            <a:extLst>
              <a:ext uri="{FF2B5EF4-FFF2-40B4-BE49-F238E27FC236}">
                <a16:creationId xmlns:a16="http://schemas.microsoft.com/office/drawing/2014/main" id="{3CD1B9CD-D09C-5D4A-B064-6355897E2041}"/>
              </a:ext>
            </a:extLst>
          </p:cNvPr>
          <p:cNvSpPr/>
          <p:nvPr userDrawn="1"/>
        </p:nvSpPr>
        <p:spPr>
          <a:xfrm>
            <a:off x="7225291" y="2091158"/>
            <a:ext cx="60718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Rot</a:t>
            </a:r>
            <a:endParaRPr lang="de-DE" sz="800" baseline="0" dirty="0">
              <a:solidFill>
                <a:schemeClr val="tx2"/>
              </a:solidFill>
              <a:effectLst/>
              <a:latin typeface="Arial" panose="020B0604020202020204" pitchFamily="34" charset="0"/>
            </a:endParaRPr>
          </a:p>
        </p:txBody>
      </p:sp>
      <p:sp>
        <p:nvSpPr>
          <p:cNvPr id="74" name="Rechteck 73">
            <a:extLst>
              <a:ext uri="{FF2B5EF4-FFF2-40B4-BE49-F238E27FC236}">
                <a16:creationId xmlns:a16="http://schemas.microsoft.com/office/drawing/2014/main" id="{E0B457DF-BD61-044B-ACA4-342889CA02A1}"/>
              </a:ext>
            </a:extLst>
          </p:cNvPr>
          <p:cNvSpPr/>
          <p:nvPr userDrawn="1"/>
        </p:nvSpPr>
        <p:spPr>
          <a:xfrm>
            <a:off x="4619182" y="2490933"/>
            <a:ext cx="607189" cy="500399"/>
          </a:xfrm>
          <a:prstGeom prst="rect">
            <a:avLst/>
          </a:prstGeom>
          <a:solidFill>
            <a:srgbClr val="F18700"/>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15" b="1" baseline="0" dirty="0">
                <a:solidFill>
                  <a:schemeClr val="bg1"/>
                </a:solidFill>
                <a:effectLst/>
                <a:latin typeface="LMU CompatilFact" panose="02000500060000020003" pitchFamily="2" charset="0"/>
              </a:rPr>
              <a:t>R 241</a:t>
            </a:r>
          </a:p>
          <a:p>
            <a:r>
              <a:rPr lang="de-DE" sz="915" b="1" baseline="0" dirty="0">
                <a:solidFill>
                  <a:schemeClr val="bg1"/>
                </a:solidFill>
                <a:effectLst/>
                <a:latin typeface="LMU CompatilFact" panose="02000500060000020003" pitchFamily="2" charset="0"/>
              </a:rPr>
              <a:t>G 135</a:t>
            </a:r>
          </a:p>
          <a:p>
            <a:r>
              <a:rPr lang="de-DE" sz="915" b="1" baseline="0" dirty="0">
                <a:solidFill>
                  <a:schemeClr val="bg1"/>
                </a:solidFill>
                <a:effectLst/>
                <a:latin typeface="LMU CompatilFact" panose="02000500060000020003" pitchFamily="2" charset="0"/>
              </a:rPr>
              <a:t>B 0</a:t>
            </a:r>
            <a:endParaRPr lang="de-DE" sz="915" baseline="0" dirty="0">
              <a:solidFill>
                <a:schemeClr val="bg1"/>
              </a:solidFill>
              <a:effectLst/>
              <a:latin typeface="LMU CompatilFact" panose="02000500060000020003" pitchFamily="2" charset="0"/>
            </a:endParaRPr>
          </a:p>
        </p:txBody>
      </p:sp>
      <p:sp>
        <p:nvSpPr>
          <p:cNvPr id="75" name="Rechteck 74">
            <a:extLst>
              <a:ext uri="{FF2B5EF4-FFF2-40B4-BE49-F238E27FC236}">
                <a16:creationId xmlns:a16="http://schemas.microsoft.com/office/drawing/2014/main" id="{4931D8B5-D9AB-D547-B4C3-602A0499C239}"/>
              </a:ext>
            </a:extLst>
          </p:cNvPr>
          <p:cNvSpPr/>
          <p:nvPr userDrawn="1"/>
        </p:nvSpPr>
        <p:spPr>
          <a:xfrm>
            <a:off x="4619184" y="3096644"/>
            <a:ext cx="867508" cy="123111"/>
          </a:xfrm>
          <a:prstGeom prst="rect">
            <a:avLst/>
          </a:prstGeom>
        </p:spPr>
        <p:txBody>
          <a:bodyPr wrap="square" lIns="0" tIns="0" rIns="0" bIns="0">
            <a:spAutoFit/>
          </a:bodyPr>
          <a:lstStyle/>
          <a:p>
            <a:r>
              <a:rPr lang="de-DE" sz="800" b="1" baseline="0" dirty="0">
                <a:solidFill>
                  <a:schemeClr val="tx2"/>
                </a:solidFill>
                <a:effectLst/>
                <a:latin typeface="Arial" panose="020B0604020202020204" pitchFamily="34" charset="0"/>
              </a:rPr>
              <a:t>Akzent Orange</a:t>
            </a:r>
          </a:p>
        </p:txBody>
      </p:sp>
      <p:sp>
        <p:nvSpPr>
          <p:cNvPr id="2" name="Titel 1">
            <a:extLst>
              <a:ext uri="{FF2B5EF4-FFF2-40B4-BE49-F238E27FC236}">
                <a16:creationId xmlns:a16="http://schemas.microsoft.com/office/drawing/2014/main" id="{48565346-2219-4849-9A7A-79720DD0362B}"/>
              </a:ext>
            </a:extLst>
          </p:cNvPr>
          <p:cNvSpPr>
            <a:spLocks noGrp="1"/>
          </p:cNvSpPr>
          <p:nvPr>
            <p:ph type="title" hasCustomPrompt="1"/>
          </p:nvPr>
        </p:nvSpPr>
        <p:spPr>
          <a:xfrm>
            <a:off x="2177818" y="444257"/>
            <a:ext cx="9571269" cy="1049985"/>
          </a:xfrm>
          <a:prstGeom prst="rect">
            <a:avLst/>
          </a:prstGeom>
        </p:spPr>
        <p:txBody>
          <a:bodyPr/>
          <a:lstStyle>
            <a:lvl1pPr marL="0" indent="0">
              <a:buFont typeface="Arial" panose="020B0604020202020204" pitchFamily="34" charset="0"/>
              <a:buNone/>
              <a:defRPr sz="2200" b="1"/>
            </a:lvl1pPr>
          </a:lstStyle>
          <a:p>
            <a:r>
              <a:rPr lang="de-DE" dirty="0"/>
              <a:t>Farbübersicht</a:t>
            </a:r>
          </a:p>
        </p:txBody>
      </p:sp>
    </p:spTree>
    <p:extLst>
      <p:ext uri="{BB962C8B-B14F-4D97-AF65-F5344CB8AC3E}">
        <p14:creationId xmlns:p14="http://schemas.microsoft.com/office/powerpoint/2010/main" val="277468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_mit_Inhalt">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F2973FF0-2276-5A4B-B95B-42413B8BD476}"/>
              </a:ext>
            </a:extLst>
          </p:cNvPr>
          <p:cNvSpPr>
            <a:spLocks noGrp="1"/>
          </p:cNvSpPr>
          <p:nvPr>
            <p:ph type="sldNum" sz="quarter" idx="4"/>
          </p:nvPr>
        </p:nvSpPr>
        <p:spPr>
          <a:xfrm>
            <a:off x="44640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a:t>
            </a:fld>
            <a:endParaRPr lang="de-DE" dirty="0"/>
          </a:p>
        </p:txBody>
      </p:sp>
      <p:sp>
        <p:nvSpPr>
          <p:cNvPr id="2" name="Titel 1">
            <a:extLst>
              <a:ext uri="{FF2B5EF4-FFF2-40B4-BE49-F238E27FC236}">
                <a16:creationId xmlns:a16="http://schemas.microsoft.com/office/drawing/2014/main" id="{48565346-2219-4849-9A7A-79720DD0362B}"/>
              </a:ext>
            </a:extLst>
          </p:cNvPr>
          <p:cNvSpPr>
            <a:spLocks noGrp="1"/>
          </p:cNvSpPr>
          <p:nvPr>
            <p:ph type="title" hasCustomPrompt="1"/>
          </p:nvPr>
        </p:nvSpPr>
        <p:spPr>
          <a:xfrm>
            <a:off x="2180492" y="444257"/>
            <a:ext cx="9568595" cy="1049985"/>
          </a:xfrm>
          <a:prstGeom prst="rect">
            <a:avLst/>
          </a:prstGeom>
        </p:spPr>
        <p:txBody>
          <a:bodyPr/>
          <a:lstStyle>
            <a:lvl1pPr marL="0" indent="0">
              <a:buFont typeface="Arial" panose="020B0604020202020204" pitchFamily="34" charset="0"/>
              <a:buNone/>
              <a:defRPr sz="2200" b="1"/>
            </a:lvl1pPr>
          </a:lstStyle>
          <a:p>
            <a:r>
              <a:rPr lang="de-DE" dirty="0"/>
              <a:t>Titel mit Inhalt</a:t>
            </a:r>
          </a:p>
        </p:txBody>
      </p:sp>
      <p:sp>
        <p:nvSpPr>
          <p:cNvPr id="5" name="Inhaltsplatzhalter 4">
            <a:extLst>
              <a:ext uri="{FF2B5EF4-FFF2-40B4-BE49-F238E27FC236}">
                <a16:creationId xmlns:a16="http://schemas.microsoft.com/office/drawing/2014/main" id="{DBEFC134-44F4-4ACC-9EF7-B0CCCECBE3AE}"/>
              </a:ext>
            </a:extLst>
          </p:cNvPr>
          <p:cNvSpPr>
            <a:spLocks noGrp="1"/>
          </p:cNvSpPr>
          <p:nvPr>
            <p:ph sz="quarter" idx="10"/>
          </p:nvPr>
        </p:nvSpPr>
        <p:spPr>
          <a:xfrm>
            <a:off x="446088" y="1484313"/>
            <a:ext cx="11303000" cy="4929187"/>
          </a:xfrm>
          <a:prstGeom prst="rect">
            <a:avLst/>
          </a:prstGeom>
        </p:spPr>
        <p:txBody>
          <a:bodyPr/>
          <a:lstStyle>
            <a:lvl1pPr>
              <a:buClr>
                <a:schemeClr val="tx1"/>
              </a:buClr>
              <a:defRPr>
                <a:solidFill>
                  <a:srgbClr val="616468"/>
                </a:solidFill>
              </a:defRPr>
            </a:lvl1pPr>
            <a:lvl2pPr>
              <a:buClr>
                <a:schemeClr val="tx1"/>
              </a:buClr>
              <a:defRPr>
                <a:solidFill>
                  <a:srgbClr val="616468"/>
                </a:solidFill>
              </a:defRPr>
            </a:lvl2pPr>
            <a:lvl3pPr>
              <a:buClr>
                <a:schemeClr val="tx1"/>
              </a:buClr>
              <a:defRPr>
                <a:solidFill>
                  <a:srgbClr val="616468"/>
                </a:solidFill>
              </a:defRPr>
            </a:lvl3pPr>
            <a:lvl4pPr>
              <a:buClr>
                <a:schemeClr val="tx1"/>
              </a:buClr>
              <a:defRPr>
                <a:solidFill>
                  <a:srgbClr val="616468"/>
                </a:solidFill>
              </a:defRPr>
            </a:lvl4pPr>
            <a:lvl5pPr>
              <a:buClr>
                <a:schemeClr val="tx1"/>
              </a:buClr>
              <a:defRPr>
                <a:solidFill>
                  <a:srgbClr val="616468"/>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95358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_Titel">
    <p:spTree>
      <p:nvGrpSpPr>
        <p:cNvPr id="1" name=""/>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F2973FF0-2276-5A4B-B95B-42413B8BD476}"/>
              </a:ext>
            </a:extLst>
          </p:cNvPr>
          <p:cNvSpPr>
            <a:spLocks noGrp="1"/>
          </p:cNvSpPr>
          <p:nvPr>
            <p:ph type="sldNum" sz="quarter" idx="4"/>
          </p:nvPr>
        </p:nvSpPr>
        <p:spPr>
          <a:xfrm>
            <a:off x="446400" y="6426773"/>
            <a:ext cx="720000" cy="270000"/>
          </a:xfrm>
          <a:prstGeom prst="rect">
            <a:avLst/>
          </a:prstGeom>
        </p:spPr>
        <p:txBody>
          <a:bodyPr vert="horz" lIns="0" tIns="0" rIns="0" bIns="0" rtlCol="0" anchor="t" anchorCtr="0"/>
          <a:lstStyle>
            <a:lvl1pPr algn="l">
              <a:defRPr sz="1200" b="1" i="0" baseline="0">
                <a:solidFill>
                  <a:schemeClr val="tx1"/>
                </a:solidFill>
                <a:latin typeface="Arial" panose="020B0604020202020204" pitchFamily="34" charset="0"/>
              </a:defRPr>
            </a:lvl1pPr>
          </a:lstStyle>
          <a:p>
            <a:pPr algn="l"/>
            <a:fld id="{3889EAAA-2A39-E347-B0AA-909793490C00}" type="slidenum">
              <a:rPr lang="de-DE" smtClean="0"/>
              <a:pPr algn="l"/>
              <a:t>‹#›</a:t>
            </a:fld>
            <a:endParaRPr lang="de-DE" dirty="0"/>
          </a:p>
        </p:txBody>
      </p:sp>
      <p:sp>
        <p:nvSpPr>
          <p:cNvPr id="2" name="Titel 1">
            <a:extLst>
              <a:ext uri="{FF2B5EF4-FFF2-40B4-BE49-F238E27FC236}">
                <a16:creationId xmlns:a16="http://schemas.microsoft.com/office/drawing/2014/main" id="{48565346-2219-4849-9A7A-79720DD0362B}"/>
              </a:ext>
            </a:extLst>
          </p:cNvPr>
          <p:cNvSpPr>
            <a:spLocks noGrp="1"/>
          </p:cNvSpPr>
          <p:nvPr>
            <p:ph type="title" hasCustomPrompt="1"/>
          </p:nvPr>
        </p:nvSpPr>
        <p:spPr>
          <a:xfrm>
            <a:off x="2171700" y="444257"/>
            <a:ext cx="9577387" cy="1049985"/>
          </a:xfrm>
          <a:prstGeom prst="rect">
            <a:avLst/>
          </a:prstGeom>
        </p:spPr>
        <p:txBody>
          <a:bodyPr/>
          <a:lstStyle>
            <a:lvl1pPr marL="0" indent="0">
              <a:buFont typeface="Arial" panose="020B0604020202020204" pitchFamily="34" charset="0"/>
              <a:buNone/>
              <a:defRPr sz="2200" b="1"/>
            </a:lvl1pPr>
          </a:lstStyle>
          <a:p>
            <a:r>
              <a:rPr lang="de-DE" dirty="0"/>
              <a:t>Nur Titel</a:t>
            </a:r>
          </a:p>
        </p:txBody>
      </p:sp>
    </p:spTree>
    <p:extLst>
      <p:ext uri="{BB962C8B-B14F-4D97-AF65-F5344CB8AC3E}">
        <p14:creationId xmlns:p14="http://schemas.microsoft.com/office/powerpoint/2010/main" val="61024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ücktitel">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63CEC714-79BB-CB4B-8FB7-5903011CD8B2}"/>
              </a:ext>
            </a:extLst>
          </p:cNvPr>
          <p:cNvSpPr>
            <a:spLocks noGrp="1"/>
          </p:cNvSpPr>
          <p:nvPr>
            <p:ph type="body" sz="quarter" idx="11" hasCustomPrompt="1"/>
          </p:nvPr>
        </p:nvSpPr>
        <p:spPr>
          <a:xfrm>
            <a:off x="446400" y="5184000"/>
            <a:ext cx="5649600" cy="1276350"/>
          </a:xfrm>
          <a:prstGeom prst="rect">
            <a:avLst/>
          </a:prstGeom>
        </p:spPr>
        <p:txBody>
          <a:bodyPr lIns="0" tIns="0" rIns="0" bIns="0" anchor="b" anchorCtr="0"/>
          <a:lstStyle>
            <a:lvl1pPr marL="0" indent="0" fontAlgn="b">
              <a:lnSpc>
                <a:spcPts val="1800"/>
              </a:lnSpc>
              <a:spcBef>
                <a:spcPts val="0"/>
              </a:spcBef>
              <a:buFontTx/>
              <a:buNone/>
              <a:defRPr sz="1600" b="1" i="0" baseline="0">
                <a:solidFill>
                  <a:schemeClr val="bg1"/>
                </a:solidFill>
                <a:latin typeface="Arial" panose="020B0604020202020204" pitchFamily="34" charset="0"/>
              </a:defRPr>
            </a:lvl1pPr>
            <a:lvl2pPr>
              <a:defRPr sz="1600" b="1" i="0" baseline="0">
                <a:solidFill>
                  <a:schemeClr val="bg1"/>
                </a:solidFill>
                <a:latin typeface="Arial" panose="020B0604020202020204" pitchFamily="34" charset="0"/>
              </a:defRPr>
            </a:lvl2pPr>
            <a:lvl3pPr>
              <a:defRPr sz="1600" b="1" i="0" baseline="0">
                <a:solidFill>
                  <a:schemeClr val="bg1"/>
                </a:solidFill>
                <a:latin typeface="Arial" panose="020B0604020202020204" pitchFamily="34" charset="0"/>
              </a:defRPr>
            </a:lvl3pPr>
            <a:lvl4pPr>
              <a:defRPr sz="1600" b="1" i="0" baseline="0">
                <a:solidFill>
                  <a:schemeClr val="bg1"/>
                </a:solidFill>
                <a:latin typeface="Arial" panose="020B0604020202020204" pitchFamily="34" charset="0"/>
              </a:defRPr>
            </a:lvl4pPr>
            <a:lvl5pPr>
              <a:defRPr sz="1600" b="1" i="0" baseline="0">
                <a:solidFill>
                  <a:schemeClr val="bg1"/>
                </a:solidFill>
                <a:latin typeface="Arial" panose="020B0604020202020204" pitchFamily="34" charset="0"/>
              </a:defRPr>
            </a:lvl5pPr>
          </a:lstStyle>
          <a:p>
            <a:r>
              <a:rPr lang="de-DE" b="1" dirty="0">
                <a:effectLst/>
                <a:latin typeface="Arial" panose="020B0604020202020204" pitchFamily="34" charset="0"/>
              </a:rPr>
              <a:t>Absendername </a:t>
            </a:r>
            <a:br>
              <a:rPr lang="de-DE" b="1" dirty="0">
                <a:effectLst/>
                <a:latin typeface="Arial" panose="020B0604020202020204" pitchFamily="34" charset="0"/>
              </a:rPr>
            </a:br>
            <a:r>
              <a:rPr lang="de-DE" b="1" dirty="0">
                <a:effectLst/>
                <a:latin typeface="Arial" panose="020B0604020202020204" pitchFamily="34" charset="0"/>
              </a:rPr>
              <a:t>Musterstraße 00 · 80000 München · Tel. +49 89 0000 0000 </a:t>
            </a:r>
            <a:br>
              <a:rPr lang="de-DE" b="1" dirty="0">
                <a:effectLst/>
                <a:latin typeface="Arial" panose="020B0604020202020204" pitchFamily="34" charset="0"/>
              </a:rPr>
            </a:br>
            <a:r>
              <a:rPr lang="de-DE" b="1" dirty="0" err="1">
                <a:effectLst/>
                <a:latin typeface="Arial" panose="020B0604020202020204" pitchFamily="34" charset="0"/>
              </a:rPr>
              <a:t>info@musterdomain.de</a:t>
            </a:r>
            <a:r>
              <a:rPr lang="de-DE" b="1" dirty="0">
                <a:effectLst/>
                <a:latin typeface="Arial" panose="020B0604020202020204" pitchFamily="34" charset="0"/>
              </a:rPr>
              <a:t> · </a:t>
            </a:r>
            <a:r>
              <a:rPr lang="de-DE" b="1" dirty="0" err="1">
                <a:effectLst/>
                <a:latin typeface="Arial" panose="020B0604020202020204" pitchFamily="34" charset="0"/>
              </a:rPr>
              <a:t>www.musterdomain.de</a:t>
            </a:r>
            <a:endParaRPr lang="de-DE" dirty="0">
              <a:effectLst/>
              <a:latin typeface="Arial" panose="020B0604020202020204" pitchFamily="34" charset="0"/>
            </a:endParaRPr>
          </a:p>
        </p:txBody>
      </p:sp>
      <p:pic>
        <p:nvPicPr>
          <p:cNvPr id="5" name="Grafik 4">
            <a:extLst>
              <a:ext uri="{FF2B5EF4-FFF2-40B4-BE49-F238E27FC236}">
                <a16:creationId xmlns:a16="http://schemas.microsoft.com/office/drawing/2014/main" id="{DCD72F1F-1A49-6848-A8CB-5DD9EC0B6D6C}"/>
              </a:ext>
            </a:extLst>
          </p:cNvPr>
          <p:cNvPicPr>
            <a:picLocks noChangeAspect="1"/>
          </p:cNvPicPr>
          <p:nvPr userDrawn="1"/>
        </p:nvPicPr>
        <p:blipFill>
          <a:blip r:embed="rId2">
            <a:alphaModFix amt="25000"/>
          </a:blip>
          <a:stretch>
            <a:fillRect/>
          </a:stretch>
        </p:blipFill>
        <p:spPr>
          <a:xfrm>
            <a:off x="8648700" y="2743200"/>
            <a:ext cx="3543300" cy="4114800"/>
          </a:xfrm>
          <a:prstGeom prst="rect">
            <a:avLst/>
          </a:prstGeom>
        </p:spPr>
      </p:pic>
    </p:spTree>
    <p:extLst>
      <p:ext uri="{BB962C8B-B14F-4D97-AF65-F5344CB8AC3E}">
        <p14:creationId xmlns:p14="http://schemas.microsoft.com/office/powerpoint/2010/main" val="1099783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FD8EF26-FA82-6D40-93F2-70EAE952FA46}"/>
              </a:ext>
            </a:extLst>
          </p:cNvPr>
          <p:cNvSpPr/>
          <p:nvPr userDrawn="1"/>
        </p:nvSpPr>
        <p:spPr>
          <a:xfrm>
            <a:off x="1" y="1483200"/>
            <a:ext cx="5376454" cy="537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13">
            <a:extLst>
              <a:ext uri="{FF2B5EF4-FFF2-40B4-BE49-F238E27FC236}">
                <a16:creationId xmlns:a16="http://schemas.microsoft.com/office/drawing/2014/main" id="{DA465598-6EE5-EE49-A177-6E3551F9A56A}"/>
              </a:ext>
            </a:extLst>
          </p:cNvPr>
          <p:cNvPicPr>
            <a:picLocks noChangeAspect="1"/>
          </p:cNvPicPr>
          <p:nvPr userDrawn="1"/>
        </p:nvPicPr>
        <p:blipFill>
          <a:blip r:embed="rId4"/>
          <a:stretch>
            <a:fillRect/>
          </a:stretch>
        </p:blipFill>
        <p:spPr>
          <a:xfrm>
            <a:off x="446400" y="434007"/>
            <a:ext cx="11303000" cy="825500"/>
          </a:xfrm>
          <a:prstGeom prst="rect">
            <a:avLst/>
          </a:prstGeom>
        </p:spPr>
      </p:pic>
      <p:pic>
        <p:nvPicPr>
          <p:cNvPr id="3" name="Picture 2" descr="Economics LMU Munich Logo">
            <a:extLst>
              <a:ext uri="{FF2B5EF4-FFF2-40B4-BE49-F238E27FC236}">
                <a16:creationId xmlns:a16="http://schemas.microsoft.com/office/drawing/2014/main" id="{96AB88CE-30FD-400C-9119-AD82CE1F7888}"/>
              </a:ext>
            </a:extLst>
          </p:cNvPr>
          <p:cNvPicPr>
            <a:picLocks noChangeAspect="1"/>
          </p:cNvPicPr>
          <p:nvPr userDrawn="1"/>
        </p:nvPicPr>
        <p:blipFill>
          <a:blip r:embed="rId5"/>
          <a:stretch>
            <a:fillRect/>
          </a:stretch>
        </p:blipFill>
        <p:spPr>
          <a:xfrm>
            <a:off x="10242468" y="649994"/>
            <a:ext cx="1473442" cy="569916"/>
          </a:xfrm>
          <a:prstGeom prst="rect">
            <a:avLst/>
          </a:prstGeom>
        </p:spPr>
      </p:pic>
      <p:sp>
        <p:nvSpPr>
          <p:cNvPr id="2" name="TextBox 1">
            <a:extLst>
              <a:ext uri="{FF2B5EF4-FFF2-40B4-BE49-F238E27FC236}">
                <a16:creationId xmlns:a16="http://schemas.microsoft.com/office/drawing/2014/main" id="{E4560D73-9142-0B63-1281-87D6B02E1348}"/>
              </a:ext>
            </a:extLst>
          </p:cNvPr>
          <p:cNvSpPr txBox="1"/>
          <p:nvPr userDrawn="1"/>
        </p:nvSpPr>
        <p:spPr>
          <a:xfrm>
            <a:off x="8965581" y="6596390"/>
            <a:ext cx="34680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dirty="0"/>
              <a:t>For internal use only / © VWL LMU. All rights reserved.</a:t>
            </a:r>
          </a:p>
          <a:p>
            <a:endParaRPr lang="en-DE" dirty="0"/>
          </a:p>
        </p:txBody>
      </p:sp>
    </p:spTree>
    <p:extLst>
      <p:ext uri="{BB962C8B-B14F-4D97-AF65-F5344CB8AC3E}">
        <p14:creationId xmlns:p14="http://schemas.microsoft.com/office/powerpoint/2010/main" val="27306029"/>
      </p:ext>
    </p:extLst>
  </p:cSld>
  <p:clrMap bg1="lt1" tx1="dk1" bg2="lt2" tx2="dk2" accent1="accent1" accent2="accent2" accent3="accent3" accent4="accent4" accent5="accent5" accent6="accent6" hlink="hlink" folHlink="folHlink"/>
  <p:sldLayoutIdLst>
    <p:sldLayoutId id="2147483668" r:id="rId1"/>
    <p:sldLayoutId id="2147483676" r:id="rId2"/>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userDrawn="1">
          <p15:clr>
            <a:srgbClr val="F26B43"/>
          </p15:clr>
        </p15:guide>
        <p15:guide id="5" orient="horz" pos="4042" userDrawn="1">
          <p15:clr>
            <a:srgbClr val="F26B43"/>
          </p15:clr>
        </p15:guide>
        <p15:guide id="9" pos="7401" userDrawn="1">
          <p15:clr>
            <a:srgbClr val="F26B43"/>
          </p15:clr>
        </p15:guide>
        <p15:guide id="13" pos="279" userDrawn="1">
          <p15:clr>
            <a:srgbClr val="F26B43"/>
          </p15:clr>
        </p15:guide>
        <p15:guide id="14" orient="horz" pos="278" userDrawn="1">
          <p15:clr>
            <a:srgbClr val="F26B43"/>
          </p15:clr>
        </p15:guide>
        <p15:guide id="15" orient="horz" userDrawn="1">
          <p15:clr>
            <a:srgbClr val="F26B43"/>
          </p15:clr>
        </p15:guide>
        <p15:guide id="16" orient="horz" pos="754" userDrawn="1">
          <p15:clr>
            <a:srgbClr val="F26B43"/>
          </p15:clr>
        </p15:guide>
        <p15:guide id="17" orient="horz" pos="39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799E554-D74C-2D46-A4A0-20AFFC9B0320}"/>
              </a:ext>
            </a:extLst>
          </p:cNvPr>
          <p:cNvPicPr>
            <a:picLocks noChangeAspect="1"/>
          </p:cNvPicPr>
          <p:nvPr userDrawn="1"/>
        </p:nvPicPr>
        <p:blipFill>
          <a:blip r:embed="rId3">
            <a:alphaModFix amt="15000"/>
          </a:blip>
          <a:stretch>
            <a:fillRect/>
          </a:stretch>
        </p:blipFill>
        <p:spPr>
          <a:xfrm>
            <a:off x="8648700" y="2743200"/>
            <a:ext cx="3543300" cy="4114800"/>
          </a:xfrm>
          <a:prstGeom prst="rect">
            <a:avLst/>
          </a:prstGeom>
        </p:spPr>
      </p:pic>
      <p:pic>
        <p:nvPicPr>
          <p:cNvPr id="5" name="Grafik 4">
            <a:extLst>
              <a:ext uri="{FF2B5EF4-FFF2-40B4-BE49-F238E27FC236}">
                <a16:creationId xmlns:a16="http://schemas.microsoft.com/office/drawing/2014/main" id="{5A7DF8FA-2683-4642-B02D-78840267E6F7}"/>
              </a:ext>
            </a:extLst>
          </p:cNvPr>
          <p:cNvPicPr>
            <a:picLocks noChangeAspect="1"/>
          </p:cNvPicPr>
          <p:nvPr userDrawn="1"/>
        </p:nvPicPr>
        <p:blipFill>
          <a:blip r:embed="rId4"/>
          <a:stretch>
            <a:fillRect/>
          </a:stretch>
        </p:blipFill>
        <p:spPr>
          <a:xfrm>
            <a:off x="446399" y="441325"/>
            <a:ext cx="1744349" cy="825500"/>
          </a:xfrm>
          <a:prstGeom prst="rect">
            <a:avLst/>
          </a:prstGeom>
        </p:spPr>
      </p:pic>
      <p:pic>
        <p:nvPicPr>
          <p:cNvPr id="4" name="Picture 3" descr="Economics LMU Munich Logo">
            <a:extLst>
              <a:ext uri="{FF2B5EF4-FFF2-40B4-BE49-F238E27FC236}">
                <a16:creationId xmlns:a16="http://schemas.microsoft.com/office/drawing/2014/main" id="{70E6BED0-69BF-4F8A-8ABE-EFC45267DC32}"/>
              </a:ext>
            </a:extLst>
          </p:cNvPr>
          <p:cNvPicPr>
            <a:picLocks noChangeAspect="1"/>
          </p:cNvPicPr>
          <p:nvPr userDrawn="1"/>
        </p:nvPicPr>
        <p:blipFill>
          <a:blip r:embed="rId5"/>
          <a:stretch>
            <a:fillRect/>
          </a:stretch>
        </p:blipFill>
        <p:spPr>
          <a:xfrm>
            <a:off x="10242468" y="649994"/>
            <a:ext cx="1473442" cy="569916"/>
          </a:xfrm>
          <a:prstGeom prst="rect">
            <a:avLst/>
          </a:prstGeom>
        </p:spPr>
      </p:pic>
      <p:sp>
        <p:nvSpPr>
          <p:cNvPr id="2" name="TextBox 1">
            <a:extLst>
              <a:ext uri="{FF2B5EF4-FFF2-40B4-BE49-F238E27FC236}">
                <a16:creationId xmlns:a16="http://schemas.microsoft.com/office/drawing/2014/main" id="{6223E2F7-351F-4529-E7CF-90925FC8CDDA}"/>
              </a:ext>
            </a:extLst>
          </p:cNvPr>
          <p:cNvSpPr txBox="1"/>
          <p:nvPr userDrawn="1"/>
        </p:nvSpPr>
        <p:spPr>
          <a:xfrm>
            <a:off x="8965581" y="6596390"/>
            <a:ext cx="34680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dirty="0"/>
              <a:t>For internal use only / © VWL LMU. All rights reserved.</a:t>
            </a:r>
          </a:p>
          <a:p>
            <a:endParaRPr lang="en-DE" dirty="0"/>
          </a:p>
        </p:txBody>
      </p:sp>
    </p:spTree>
    <p:extLst>
      <p:ext uri="{BB962C8B-B14F-4D97-AF65-F5344CB8AC3E}">
        <p14:creationId xmlns:p14="http://schemas.microsoft.com/office/powerpoint/2010/main" val="2101947696"/>
      </p:ext>
    </p:extLst>
  </p:cSld>
  <p:clrMap bg1="lt1" tx1="dk1" bg2="lt2" tx2="dk2" accent1="accent1" accent2="accent2" accent3="accent3" accent4="accent4" accent5="accent5" accent6="accent6" hlink="hlink" folHlink="folHlink"/>
  <p:sldLayoutIdLst>
    <p:sldLayoutId id="2147483664" r:id="rId1"/>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guide id="16" orient="horz" pos="75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26BA1FC-2AA7-46D3-BA9A-D73D533597CC}"/>
              </a:ext>
            </a:extLst>
          </p:cNvPr>
          <p:cNvPicPr>
            <a:picLocks noChangeAspect="1"/>
          </p:cNvPicPr>
          <p:nvPr userDrawn="1"/>
        </p:nvPicPr>
        <p:blipFill>
          <a:blip r:embed="rId6"/>
          <a:stretch>
            <a:fillRect/>
          </a:stretch>
        </p:blipFill>
        <p:spPr>
          <a:xfrm>
            <a:off x="446399" y="432533"/>
            <a:ext cx="1744349" cy="825500"/>
          </a:xfrm>
          <a:prstGeom prst="rect">
            <a:avLst/>
          </a:prstGeom>
        </p:spPr>
      </p:pic>
      <p:pic>
        <p:nvPicPr>
          <p:cNvPr id="3" name="Picture 2" descr="Economics LMU Munich Logo">
            <a:extLst>
              <a:ext uri="{FF2B5EF4-FFF2-40B4-BE49-F238E27FC236}">
                <a16:creationId xmlns:a16="http://schemas.microsoft.com/office/drawing/2014/main" id="{900D742A-2230-4057-AF71-6D526F2DA24F}"/>
              </a:ext>
            </a:extLst>
          </p:cNvPr>
          <p:cNvPicPr>
            <a:picLocks noChangeAspect="1"/>
          </p:cNvPicPr>
          <p:nvPr userDrawn="1"/>
        </p:nvPicPr>
        <p:blipFill>
          <a:blip r:embed="rId7"/>
          <a:stretch>
            <a:fillRect/>
          </a:stretch>
        </p:blipFill>
        <p:spPr>
          <a:xfrm>
            <a:off x="10842170" y="6246862"/>
            <a:ext cx="906917" cy="350788"/>
          </a:xfrm>
          <a:prstGeom prst="rect">
            <a:avLst/>
          </a:prstGeom>
        </p:spPr>
      </p:pic>
      <p:sp>
        <p:nvSpPr>
          <p:cNvPr id="4" name="TextBox 3">
            <a:extLst>
              <a:ext uri="{FF2B5EF4-FFF2-40B4-BE49-F238E27FC236}">
                <a16:creationId xmlns:a16="http://schemas.microsoft.com/office/drawing/2014/main" id="{6D78033C-392D-93CD-FA0B-590832A9F920}"/>
              </a:ext>
            </a:extLst>
          </p:cNvPr>
          <p:cNvSpPr txBox="1"/>
          <p:nvPr userDrawn="1"/>
        </p:nvSpPr>
        <p:spPr>
          <a:xfrm>
            <a:off x="0" y="6596390"/>
            <a:ext cx="34680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dirty="0"/>
              <a:t>For internal use only / © VWL LMU. All rights reserved.</a:t>
            </a:r>
          </a:p>
          <a:p>
            <a:endParaRPr lang="en-DE" dirty="0"/>
          </a:p>
        </p:txBody>
      </p:sp>
    </p:spTree>
    <p:extLst>
      <p:ext uri="{BB962C8B-B14F-4D97-AF65-F5344CB8AC3E}">
        <p14:creationId xmlns:p14="http://schemas.microsoft.com/office/powerpoint/2010/main" val="273918430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4" r:id="rId3"/>
    <p:sldLayoutId id="2147483675" r:id="rId4"/>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guide id="16" orient="horz" pos="4156" userDrawn="1">
          <p15:clr>
            <a:srgbClr val="F26B43"/>
          </p15:clr>
        </p15:guide>
        <p15:guide id="17" orient="horz" pos="392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DED63A8-5311-184A-B74C-C37B428BFE1A}"/>
              </a:ext>
            </a:extLst>
          </p:cNvPr>
          <p:cNvPicPr>
            <a:picLocks noChangeAspect="1"/>
          </p:cNvPicPr>
          <p:nvPr userDrawn="1"/>
        </p:nvPicPr>
        <p:blipFill>
          <a:blip r:embed="rId3"/>
          <a:stretch>
            <a:fillRect/>
          </a:stretch>
        </p:blipFill>
        <p:spPr>
          <a:xfrm>
            <a:off x="446400" y="442801"/>
            <a:ext cx="1745167" cy="825376"/>
          </a:xfrm>
          <a:prstGeom prst="rect">
            <a:avLst/>
          </a:prstGeom>
        </p:spPr>
      </p:pic>
      <p:pic>
        <p:nvPicPr>
          <p:cNvPr id="6" name="Picture 5" descr="Logo&#10;&#10;Description automatically generated">
            <a:extLst>
              <a:ext uri="{FF2B5EF4-FFF2-40B4-BE49-F238E27FC236}">
                <a16:creationId xmlns:a16="http://schemas.microsoft.com/office/drawing/2014/main" id="{E9357930-765C-4449-A1FE-466EAB44FB1D}"/>
              </a:ext>
            </a:extLst>
          </p:cNvPr>
          <p:cNvPicPr>
            <a:picLocks noChangeAspect="1"/>
          </p:cNvPicPr>
          <p:nvPr userDrawn="1"/>
        </p:nvPicPr>
        <p:blipFill>
          <a:blip r:embed="rId4"/>
          <a:stretch>
            <a:fillRect/>
          </a:stretch>
        </p:blipFill>
        <p:spPr>
          <a:xfrm>
            <a:off x="10206840" y="641565"/>
            <a:ext cx="1512558" cy="585046"/>
          </a:xfrm>
          <a:prstGeom prst="rect">
            <a:avLst/>
          </a:prstGeom>
        </p:spPr>
      </p:pic>
      <p:sp>
        <p:nvSpPr>
          <p:cNvPr id="2" name="TextBox 1">
            <a:extLst>
              <a:ext uri="{FF2B5EF4-FFF2-40B4-BE49-F238E27FC236}">
                <a16:creationId xmlns:a16="http://schemas.microsoft.com/office/drawing/2014/main" id="{DD1C185A-3DFB-4FA4-CBC5-DD6DC564277E}"/>
              </a:ext>
            </a:extLst>
          </p:cNvPr>
          <p:cNvSpPr txBox="1"/>
          <p:nvPr userDrawn="1"/>
        </p:nvSpPr>
        <p:spPr>
          <a:xfrm>
            <a:off x="8965581" y="6596390"/>
            <a:ext cx="34680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dirty="0">
                <a:solidFill>
                  <a:schemeClr val="bg1"/>
                </a:solidFill>
              </a:rPr>
              <a:t>For internal use only / © VWL LMU. All rights reserved.</a:t>
            </a:r>
          </a:p>
          <a:p>
            <a:endParaRPr lang="en-DE" dirty="0"/>
          </a:p>
        </p:txBody>
      </p:sp>
    </p:spTree>
    <p:extLst>
      <p:ext uri="{BB962C8B-B14F-4D97-AF65-F5344CB8AC3E}">
        <p14:creationId xmlns:p14="http://schemas.microsoft.com/office/powerpoint/2010/main" val="3087104571"/>
      </p:ext>
    </p:extLst>
  </p:cSld>
  <p:clrMap bg1="lt1" tx1="dk1" bg2="lt2" tx2="dk2" accent1="accent1" accent2="accent2" accent3="accent3" accent4="accent4" accent5="accent5" accent6="accent6" hlink="hlink" folHlink="folHlink"/>
  <p:sldLayoutIdLst>
    <p:sldLayoutId id="2147483648" r:id="rId1"/>
  </p:sldLayoutIdLst>
  <p:hf hdr="0" ftr="0"/>
  <p:txStyles>
    <p:titleStyle>
      <a:lvl1pPr algn="l" defTabSz="815557" rtl="0" eaLnBrk="1" latinLnBrk="0" hangingPunct="1">
        <a:lnSpc>
          <a:spcPct val="90000"/>
        </a:lnSpc>
        <a:spcBef>
          <a:spcPct val="0"/>
        </a:spcBef>
        <a:buNone/>
        <a:defRPr sz="3925" kern="1200">
          <a:solidFill>
            <a:schemeClr val="tx1"/>
          </a:solidFill>
          <a:latin typeface="+mj-lt"/>
          <a:ea typeface="+mj-ea"/>
          <a:cs typeface="+mj-cs"/>
        </a:defRPr>
      </a:lvl1pPr>
    </p:titleStyle>
    <p:bodyStyle>
      <a:lvl1pPr marL="203890" indent="-203890" algn="l" defTabSz="815557" rtl="0" eaLnBrk="1" latinLnBrk="0" hangingPunct="1">
        <a:lnSpc>
          <a:spcPct val="90000"/>
        </a:lnSpc>
        <a:spcBef>
          <a:spcPts val="892"/>
        </a:spcBef>
        <a:buFont typeface="Arial" panose="020B0604020202020204" pitchFamily="34" charset="0"/>
        <a:buChar char="•"/>
        <a:defRPr sz="2498" kern="1200">
          <a:solidFill>
            <a:schemeClr val="tx1"/>
          </a:solidFill>
          <a:latin typeface="+mn-lt"/>
          <a:ea typeface="+mn-ea"/>
          <a:cs typeface="+mn-cs"/>
        </a:defRPr>
      </a:lvl1pPr>
      <a:lvl2pPr marL="611668" indent="-203890" algn="l" defTabSz="815557" rtl="0" eaLnBrk="1" latinLnBrk="0" hangingPunct="1">
        <a:lnSpc>
          <a:spcPct val="90000"/>
        </a:lnSpc>
        <a:spcBef>
          <a:spcPts val="446"/>
        </a:spcBef>
        <a:buFont typeface="Arial" panose="020B0604020202020204" pitchFamily="34" charset="0"/>
        <a:buChar char="•"/>
        <a:defRPr sz="2141" kern="1200">
          <a:solidFill>
            <a:schemeClr val="tx1"/>
          </a:solidFill>
          <a:latin typeface="+mn-lt"/>
          <a:ea typeface="+mn-ea"/>
          <a:cs typeface="+mn-cs"/>
        </a:defRPr>
      </a:lvl2pPr>
      <a:lvl3pPr marL="1019447" indent="-203890" algn="l" defTabSz="815557" rtl="0" eaLnBrk="1" latinLnBrk="0" hangingPunct="1">
        <a:lnSpc>
          <a:spcPct val="90000"/>
        </a:lnSpc>
        <a:spcBef>
          <a:spcPts val="446"/>
        </a:spcBef>
        <a:buFont typeface="Arial" panose="020B0604020202020204" pitchFamily="34" charset="0"/>
        <a:buChar char="•"/>
        <a:defRPr sz="1784" kern="1200">
          <a:solidFill>
            <a:schemeClr val="tx1"/>
          </a:solidFill>
          <a:latin typeface="+mn-lt"/>
          <a:ea typeface="+mn-ea"/>
          <a:cs typeface="+mn-cs"/>
        </a:defRPr>
      </a:lvl3pPr>
      <a:lvl4pPr marL="1427225"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4pPr>
      <a:lvl5pPr marL="1835003"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5pPr>
      <a:lvl6pPr marL="2242782"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6pPr>
      <a:lvl7pPr marL="2650560"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7pPr>
      <a:lvl8pPr marL="3058339"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8pPr>
      <a:lvl9pPr marL="3466117" indent="-203890" algn="l" defTabSz="815557" rtl="0" eaLnBrk="1" latinLnBrk="0" hangingPunct="1">
        <a:lnSpc>
          <a:spcPct val="90000"/>
        </a:lnSpc>
        <a:spcBef>
          <a:spcPts val="446"/>
        </a:spcBef>
        <a:buFont typeface="Arial" panose="020B0604020202020204" pitchFamily="34" charset="0"/>
        <a:buChar char="•"/>
        <a:defRPr sz="1605" kern="1200">
          <a:solidFill>
            <a:schemeClr val="tx1"/>
          </a:solidFill>
          <a:latin typeface="+mn-lt"/>
          <a:ea typeface="+mn-ea"/>
          <a:cs typeface="+mn-cs"/>
        </a:defRPr>
      </a:lvl9pPr>
    </p:bodyStyle>
    <p:otherStyle>
      <a:defPPr>
        <a:defRPr lang="en-US"/>
      </a:defPPr>
      <a:lvl1pPr marL="0" algn="l" defTabSz="815557" rtl="0" eaLnBrk="1" latinLnBrk="0" hangingPunct="1">
        <a:defRPr sz="1605" kern="1200">
          <a:solidFill>
            <a:schemeClr val="tx1"/>
          </a:solidFill>
          <a:latin typeface="+mn-lt"/>
          <a:ea typeface="+mn-ea"/>
          <a:cs typeface="+mn-cs"/>
        </a:defRPr>
      </a:lvl1pPr>
      <a:lvl2pPr marL="407778" algn="l" defTabSz="815557" rtl="0" eaLnBrk="1" latinLnBrk="0" hangingPunct="1">
        <a:defRPr sz="1605" kern="1200">
          <a:solidFill>
            <a:schemeClr val="tx1"/>
          </a:solidFill>
          <a:latin typeface="+mn-lt"/>
          <a:ea typeface="+mn-ea"/>
          <a:cs typeface="+mn-cs"/>
        </a:defRPr>
      </a:lvl2pPr>
      <a:lvl3pPr marL="815557" algn="l" defTabSz="815557" rtl="0" eaLnBrk="1" latinLnBrk="0" hangingPunct="1">
        <a:defRPr sz="1605" kern="1200">
          <a:solidFill>
            <a:schemeClr val="tx1"/>
          </a:solidFill>
          <a:latin typeface="+mn-lt"/>
          <a:ea typeface="+mn-ea"/>
          <a:cs typeface="+mn-cs"/>
        </a:defRPr>
      </a:lvl3pPr>
      <a:lvl4pPr marL="1223335" algn="l" defTabSz="815557" rtl="0" eaLnBrk="1" latinLnBrk="0" hangingPunct="1">
        <a:defRPr sz="1605" kern="1200">
          <a:solidFill>
            <a:schemeClr val="tx1"/>
          </a:solidFill>
          <a:latin typeface="+mn-lt"/>
          <a:ea typeface="+mn-ea"/>
          <a:cs typeface="+mn-cs"/>
        </a:defRPr>
      </a:lvl4pPr>
      <a:lvl5pPr marL="1631114" algn="l" defTabSz="815557" rtl="0" eaLnBrk="1" latinLnBrk="0" hangingPunct="1">
        <a:defRPr sz="1605" kern="1200">
          <a:solidFill>
            <a:schemeClr val="tx1"/>
          </a:solidFill>
          <a:latin typeface="+mn-lt"/>
          <a:ea typeface="+mn-ea"/>
          <a:cs typeface="+mn-cs"/>
        </a:defRPr>
      </a:lvl5pPr>
      <a:lvl6pPr marL="2038892" algn="l" defTabSz="815557" rtl="0" eaLnBrk="1" latinLnBrk="0" hangingPunct="1">
        <a:defRPr sz="1605" kern="1200">
          <a:solidFill>
            <a:schemeClr val="tx1"/>
          </a:solidFill>
          <a:latin typeface="+mn-lt"/>
          <a:ea typeface="+mn-ea"/>
          <a:cs typeface="+mn-cs"/>
        </a:defRPr>
      </a:lvl6pPr>
      <a:lvl7pPr marL="2446670" algn="l" defTabSz="815557" rtl="0" eaLnBrk="1" latinLnBrk="0" hangingPunct="1">
        <a:defRPr sz="1605" kern="1200">
          <a:solidFill>
            <a:schemeClr val="tx1"/>
          </a:solidFill>
          <a:latin typeface="+mn-lt"/>
          <a:ea typeface="+mn-ea"/>
          <a:cs typeface="+mn-cs"/>
        </a:defRPr>
      </a:lvl7pPr>
      <a:lvl8pPr marL="2854449" algn="l" defTabSz="815557" rtl="0" eaLnBrk="1" latinLnBrk="0" hangingPunct="1">
        <a:defRPr sz="1605" kern="1200">
          <a:solidFill>
            <a:schemeClr val="tx1"/>
          </a:solidFill>
          <a:latin typeface="+mn-lt"/>
          <a:ea typeface="+mn-ea"/>
          <a:cs typeface="+mn-cs"/>
        </a:defRPr>
      </a:lvl8pPr>
      <a:lvl9pPr marL="3262227" algn="l" defTabSz="815557" rtl="0" eaLnBrk="1" latinLnBrk="0" hangingPunct="1">
        <a:defRPr sz="16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935">
          <p15:clr>
            <a:srgbClr val="F26B43"/>
          </p15:clr>
        </p15:guide>
        <p15:guide id="5" orient="horz" pos="4042">
          <p15:clr>
            <a:srgbClr val="F26B43"/>
          </p15:clr>
        </p15:guide>
        <p15:guide id="9" pos="7401">
          <p15:clr>
            <a:srgbClr val="F26B43"/>
          </p15:clr>
        </p15:guide>
        <p15:guide id="13" pos="279">
          <p15:clr>
            <a:srgbClr val="F26B43"/>
          </p15:clr>
        </p15:guide>
        <p15:guide id="14" orient="horz" pos="278">
          <p15:clr>
            <a:srgbClr val="F26B43"/>
          </p15:clr>
        </p15:guide>
        <p15:guide id="15" orient="horz">
          <p15:clr>
            <a:srgbClr val="F26B43"/>
          </p15:clr>
        </p15:guide>
        <p15:guide id="16" orient="horz" pos="777" userDrawn="1">
          <p15:clr>
            <a:srgbClr val="F26B43"/>
          </p15:clr>
        </p15:guide>
        <p15:guide id="17" orient="horz" pos="39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F61B6B-073B-4270-A3EE-E7CF1BFB1111}"/>
              </a:ext>
            </a:extLst>
          </p:cNvPr>
          <p:cNvSpPr>
            <a:spLocks noGrp="1"/>
          </p:cNvSpPr>
          <p:nvPr>
            <p:ph type="body" sz="quarter" idx="11"/>
          </p:nvPr>
        </p:nvSpPr>
        <p:spPr/>
        <p:txBody>
          <a:bodyPr/>
          <a:lstStyle/>
          <a:p>
            <a:endParaRPr lang="LID4096"/>
          </a:p>
        </p:txBody>
      </p:sp>
      <p:sp>
        <p:nvSpPr>
          <p:cNvPr id="3" name="Title 2">
            <a:extLst>
              <a:ext uri="{FF2B5EF4-FFF2-40B4-BE49-F238E27FC236}">
                <a16:creationId xmlns:a16="http://schemas.microsoft.com/office/drawing/2014/main" id="{EBF5B756-D6DD-4291-8A72-883F3CE5466F}"/>
              </a:ext>
            </a:extLst>
          </p:cNvPr>
          <p:cNvSpPr>
            <a:spLocks noGrp="1"/>
          </p:cNvSpPr>
          <p:nvPr>
            <p:ph type="title"/>
          </p:nvPr>
        </p:nvSpPr>
        <p:spPr/>
        <p:txBody>
          <a:bodyPr/>
          <a:lstStyle/>
          <a:p>
            <a:endParaRPr lang="LID4096"/>
          </a:p>
        </p:txBody>
      </p:sp>
      <p:sp>
        <p:nvSpPr>
          <p:cNvPr id="4" name="Text Placeholder 3">
            <a:extLst>
              <a:ext uri="{FF2B5EF4-FFF2-40B4-BE49-F238E27FC236}">
                <a16:creationId xmlns:a16="http://schemas.microsoft.com/office/drawing/2014/main" id="{098D19BD-A666-471D-8392-1FDE4B7A1920}"/>
              </a:ext>
            </a:extLst>
          </p:cNvPr>
          <p:cNvSpPr>
            <a:spLocks noGrp="1"/>
          </p:cNvSpPr>
          <p:nvPr>
            <p:ph type="body" sz="quarter" idx="15"/>
          </p:nvPr>
        </p:nvSpPr>
        <p:spPr/>
        <p:txBody>
          <a:bodyPr/>
          <a:lstStyle/>
          <a:p>
            <a:endParaRPr lang="LID4096"/>
          </a:p>
        </p:txBody>
      </p:sp>
    </p:spTree>
    <p:extLst>
      <p:ext uri="{BB962C8B-B14F-4D97-AF65-F5344CB8AC3E}">
        <p14:creationId xmlns:p14="http://schemas.microsoft.com/office/powerpoint/2010/main" val="305931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30B7-AC58-4F11-A099-A01F73A10BF7}"/>
              </a:ext>
            </a:extLst>
          </p:cNvPr>
          <p:cNvSpPr>
            <a:spLocks noGrp="1"/>
          </p:cNvSpPr>
          <p:nvPr>
            <p:ph type="title"/>
          </p:nvPr>
        </p:nvSpPr>
        <p:spPr/>
        <p:txBody>
          <a:bodyPr/>
          <a:lstStyle/>
          <a:p>
            <a:endParaRPr lang="LID4096"/>
          </a:p>
        </p:txBody>
      </p:sp>
    </p:spTree>
    <p:extLst>
      <p:ext uri="{BB962C8B-B14F-4D97-AF65-F5344CB8AC3E}">
        <p14:creationId xmlns:p14="http://schemas.microsoft.com/office/powerpoint/2010/main" val="381052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690AFF-8854-43CC-AB0F-68BEC63DC3AF}"/>
              </a:ext>
            </a:extLst>
          </p:cNvPr>
          <p:cNvSpPr>
            <a:spLocks noGrp="1"/>
          </p:cNvSpPr>
          <p:nvPr>
            <p:ph type="sldNum" sz="quarter" idx="4"/>
          </p:nvPr>
        </p:nvSpPr>
        <p:spPr/>
        <p:txBody>
          <a:bodyPr/>
          <a:lstStyle/>
          <a:p>
            <a:pPr algn="l"/>
            <a:fld id="{3889EAAA-2A39-E347-B0AA-909793490C00}" type="slidenum">
              <a:rPr lang="de-DE" smtClean="0"/>
              <a:pPr algn="l"/>
              <a:t>3</a:t>
            </a:fld>
            <a:endParaRPr lang="de-DE" dirty="0"/>
          </a:p>
        </p:txBody>
      </p:sp>
      <p:sp>
        <p:nvSpPr>
          <p:cNvPr id="3" name="Title 2">
            <a:extLst>
              <a:ext uri="{FF2B5EF4-FFF2-40B4-BE49-F238E27FC236}">
                <a16:creationId xmlns:a16="http://schemas.microsoft.com/office/drawing/2014/main" id="{1C76A86E-7A03-4C4E-8151-8BA27DA6084A}"/>
              </a:ext>
            </a:extLst>
          </p:cNvPr>
          <p:cNvSpPr>
            <a:spLocks noGrp="1"/>
          </p:cNvSpPr>
          <p:nvPr>
            <p:ph type="title"/>
          </p:nvPr>
        </p:nvSpPr>
        <p:spPr/>
        <p:txBody>
          <a:bodyPr/>
          <a:lstStyle/>
          <a:p>
            <a:endParaRPr lang="LID4096"/>
          </a:p>
        </p:txBody>
      </p:sp>
      <p:sp>
        <p:nvSpPr>
          <p:cNvPr id="4" name="Text Placeholder 3">
            <a:extLst>
              <a:ext uri="{FF2B5EF4-FFF2-40B4-BE49-F238E27FC236}">
                <a16:creationId xmlns:a16="http://schemas.microsoft.com/office/drawing/2014/main" id="{9FFE4F91-472A-4B1D-B6AB-D945128D615D}"/>
              </a:ext>
            </a:extLst>
          </p:cNvPr>
          <p:cNvSpPr>
            <a:spLocks noGrp="1"/>
          </p:cNvSpPr>
          <p:nvPr>
            <p:ph type="body" sz="quarter" idx="12"/>
          </p:nvPr>
        </p:nvSpPr>
        <p:spPr/>
        <p:txBody>
          <a:bodyPr/>
          <a:lstStyle/>
          <a:p>
            <a:endParaRPr lang="LID4096" dirty="0"/>
          </a:p>
        </p:txBody>
      </p:sp>
      <p:sp>
        <p:nvSpPr>
          <p:cNvPr id="5" name="Text Placeholder 4">
            <a:extLst>
              <a:ext uri="{FF2B5EF4-FFF2-40B4-BE49-F238E27FC236}">
                <a16:creationId xmlns:a16="http://schemas.microsoft.com/office/drawing/2014/main" id="{72B8EDCD-454C-491C-8EEA-58B50F61170C}"/>
              </a:ext>
            </a:extLst>
          </p:cNvPr>
          <p:cNvSpPr>
            <a:spLocks noGrp="1"/>
          </p:cNvSpPr>
          <p:nvPr>
            <p:ph type="body" sz="quarter" idx="13"/>
          </p:nvPr>
        </p:nvSpPr>
        <p:spPr/>
        <p:txBody>
          <a:bodyPr/>
          <a:lstStyle/>
          <a:p>
            <a:endParaRPr lang="LID4096" dirty="0"/>
          </a:p>
        </p:txBody>
      </p:sp>
    </p:spTree>
    <p:extLst>
      <p:ext uri="{BB962C8B-B14F-4D97-AF65-F5344CB8AC3E}">
        <p14:creationId xmlns:p14="http://schemas.microsoft.com/office/powerpoint/2010/main" val="244408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188EEE-5348-453C-A663-F2AD8DEF3ABF}"/>
              </a:ext>
            </a:extLst>
          </p:cNvPr>
          <p:cNvSpPr>
            <a:spLocks noGrp="1"/>
          </p:cNvSpPr>
          <p:nvPr>
            <p:ph type="body" sz="quarter" idx="11"/>
          </p:nvPr>
        </p:nvSpPr>
        <p:spPr/>
        <p:txBody>
          <a:bodyPr/>
          <a:lstStyle/>
          <a:p>
            <a:endParaRPr lang="LID4096"/>
          </a:p>
        </p:txBody>
      </p:sp>
    </p:spTree>
    <p:extLst>
      <p:ext uri="{BB962C8B-B14F-4D97-AF65-F5344CB8AC3E}">
        <p14:creationId xmlns:p14="http://schemas.microsoft.com/office/powerpoint/2010/main" val="196249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188EEE-5348-453C-A663-F2AD8DEF3ABF}"/>
              </a:ext>
            </a:extLst>
          </p:cNvPr>
          <p:cNvSpPr>
            <a:spLocks noGrp="1"/>
          </p:cNvSpPr>
          <p:nvPr>
            <p:ph type="body" sz="quarter" idx="11"/>
          </p:nvPr>
        </p:nvSpPr>
        <p:spPr>
          <a:xfrm>
            <a:off x="446399" y="5184000"/>
            <a:ext cx="11507707" cy="1276350"/>
          </a:xfrm>
        </p:spPr>
        <p:txBody>
          <a:bodyPr/>
          <a:lstStyle/>
          <a:p>
            <a:r>
              <a:rPr lang="en-GB" b="0" dirty="0" err="1"/>
              <a:t>Schutzvermerk</a:t>
            </a:r>
            <a:r>
              <a:rPr lang="en-GB" b="0" dirty="0"/>
              <a:t> / Copyright-</a:t>
            </a:r>
            <a:r>
              <a:rPr lang="en-GB" b="0" dirty="0" err="1"/>
              <a:t>Vermerk</a:t>
            </a:r>
            <a:r>
              <a:rPr lang="en-GB" b="0" dirty="0"/>
              <a:t>: For internal use only / © VWL LMU. All rights reserved.</a:t>
            </a:r>
          </a:p>
          <a:p>
            <a:r>
              <a:rPr lang="en-GB" b="0" dirty="0"/>
              <a:t> </a:t>
            </a:r>
          </a:p>
          <a:p>
            <a:r>
              <a:rPr lang="en-GB" b="0" dirty="0" err="1"/>
              <a:t>Sämtliche</a:t>
            </a:r>
            <a:r>
              <a:rPr lang="en-GB" b="0" dirty="0"/>
              <a:t> </a:t>
            </a:r>
            <a:r>
              <a:rPr lang="en-GB" b="0" dirty="0" err="1"/>
              <a:t>zur</a:t>
            </a:r>
            <a:r>
              <a:rPr lang="en-GB" b="0" dirty="0"/>
              <a:t> </a:t>
            </a:r>
            <a:r>
              <a:rPr lang="en-GB" b="0" dirty="0" err="1"/>
              <a:t>Verfügung</a:t>
            </a:r>
            <a:r>
              <a:rPr lang="en-GB" b="0" dirty="0"/>
              <a:t> </a:t>
            </a:r>
            <a:r>
              <a:rPr lang="en-GB" b="0" dirty="0" err="1"/>
              <a:t>gestellten</a:t>
            </a:r>
            <a:r>
              <a:rPr lang="en-GB" b="0" dirty="0"/>
              <a:t> </a:t>
            </a:r>
            <a:r>
              <a:rPr lang="en-GB" b="0" dirty="0" err="1"/>
              <a:t>Materialien</a:t>
            </a:r>
            <a:r>
              <a:rPr lang="en-GB" b="0" dirty="0"/>
              <a:t> und Templates, </a:t>
            </a:r>
            <a:r>
              <a:rPr lang="en-GB" b="0" dirty="0" err="1"/>
              <a:t>insbesondere</a:t>
            </a:r>
            <a:r>
              <a:rPr lang="en-GB" b="0" dirty="0"/>
              <a:t> die </a:t>
            </a:r>
            <a:r>
              <a:rPr lang="en-GB" b="0" dirty="0" err="1"/>
              <a:t>unter</a:t>
            </a:r>
            <a:r>
              <a:rPr lang="en-GB" b="0" dirty="0"/>
              <a:t> xx </a:t>
            </a:r>
            <a:r>
              <a:rPr lang="en-GB" b="0" dirty="0" err="1"/>
              <a:t>abrufbaren</a:t>
            </a:r>
            <a:r>
              <a:rPr lang="en-GB" b="0" dirty="0"/>
              <a:t> PowerPoint-</a:t>
            </a:r>
            <a:r>
              <a:rPr lang="en-GB" b="0" dirty="0" err="1"/>
              <a:t>Präsentationsvorlagen</a:t>
            </a:r>
            <a:r>
              <a:rPr lang="en-GB" b="0" dirty="0"/>
              <a:t> </a:t>
            </a:r>
            <a:r>
              <a:rPr lang="en-GB" b="0" dirty="0" err="1"/>
              <a:t>inklusive</a:t>
            </a:r>
            <a:r>
              <a:rPr lang="en-GB" b="0" dirty="0"/>
              <a:t> der </a:t>
            </a:r>
            <a:r>
              <a:rPr lang="en-GB" b="0" dirty="0" err="1"/>
              <a:t>darin</a:t>
            </a:r>
            <a:r>
              <a:rPr lang="en-GB" b="0" dirty="0"/>
              <a:t> </a:t>
            </a:r>
            <a:r>
              <a:rPr lang="en-GB" b="0" dirty="0" err="1"/>
              <a:t>enthaltenen</a:t>
            </a:r>
            <a:r>
              <a:rPr lang="en-GB" b="0" dirty="0"/>
              <a:t> </a:t>
            </a:r>
            <a:r>
              <a:rPr lang="en-GB" b="0" dirty="0" err="1"/>
              <a:t>Grafiken</a:t>
            </a:r>
            <a:r>
              <a:rPr lang="en-GB" b="0" dirty="0"/>
              <a:t>, </a:t>
            </a:r>
            <a:r>
              <a:rPr lang="en-GB" b="0" dirty="0" err="1"/>
              <a:t>Hintergründe</a:t>
            </a:r>
            <a:r>
              <a:rPr lang="en-GB" b="0" dirty="0"/>
              <a:t>, </a:t>
            </a:r>
            <a:r>
              <a:rPr lang="en-GB" b="0" dirty="0" err="1"/>
              <a:t>Texte</a:t>
            </a:r>
            <a:r>
              <a:rPr lang="en-GB" b="0" dirty="0"/>
              <a:t>, </a:t>
            </a:r>
            <a:r>
              <a:rPr lang="en-GB" b="0" dirty="0" err="1"/>
              <a:t>Bilder</a:t>
            </a:r>
            <a:r>
              <a:rPr lang="en-GB" b="0" dirty="0"/>
              <a:t>, </a:t>
            </a:r>
            <a:r>
              <a:rPr lang="en-GB" b="0" dirty="0" err="1"/>
              <a:t>Objekten</a:t>
            </a:r>
            <a:r>
              <a:rPr lang="en-GB" b="0" dirty="0"/>
              <a:t>, etc. </a:t>
            </a:r>
            <a:r>
              <a:rPr lang="en-GB" b="0" dirty="0" err="1"/>
              <a:t>genießen</a:t>
            </a:r>
            <a:r>
              <a:rPr lang="en-GB" b="0" dirty="0"/>
              <a:t> </a:t>
            </a:r>
            <a:r>
              <a:rPr lang="en-GB" b="0" dirty="0" err="1"/>
              <a:t>Urheberrechtsschutz</a:t>
            </a:r>
            <a:r>
              <a:rPr lang="en-GB" b="0" dirty="0"/>
              <a:t>. Die </a:t>
            </a:r>
            <a:r>
              <a:rPr lang="en-GB" b="0" dirty="0" err="1"/>
              <a:t>Vervielfältigung</a:t>
            </a:r>
            <a:r>
              <a:rPr lang="en-GB" b="0" dirty="0"/>
              <a:t>, </a:t>
            </a:r>
            <a:r>
              <a:rPr lang="en-GB" b="0" dirty="0" err="1"/>
              <a:t>öffentliche</a:t>
            </a:r>
            <a:r>
              <a:rPr lang="en-GB" b="0" dirty="0"/>
              <a:t> </a:t>
            </a:r>
            <a:r>
              <a:rPr lang="en-GB" b="0" dirty="0" err="1"/>
              <a:t>Zugänglichmachung</a:t>
            </a:r>
            <a:r>
              <a:rPr lang="en-GB" b="0" dirty="0"/>
              <a:t>, </a:t>
            </a:r>
            <a:r>
              <a:rPr lang="en-GB" b="0" dirty="0" err="1"/>
              <a:t>Verbreitung</a:t>
            </a:r>
            <a:r>
              <a:rPr lang="en-GB" b="0" dirty="0"/>
              <a:t> und </a:t>
            </a:r>
            <a:r>
              <a:rPr lang="en-GB" b="0" dirty="0" err="1"/>
              <a:t>Verarbeitung</a:t>
            </a:r>
            <a:r>
              <a:rPr lang="en-GB" b="0" dirty="0"/>
              <a:t> </a:t>
            </a:r>
            <a:r>
              <a:rPr lang="en-GB" b="0" dirty="0" err="1"/>
              <a:t>dieser</a:t>
            </a:r>
            <a:r>
              <a:rPr lang="en-GB" b="0" dirty="0"/>
              <a:t> </a:t>
            </a:r>
            <a:r>
              <a:rPr lang="en-GB" b="0" dirty="0" err="1"/>
              <a:t>Produkte</a:t>
            </a:r>
            <a:r>
              <a:rPr lang="en-GB" b="0" dirty="0"/>
              <a:t> </a:t>
            </a:r>
            <a:r>
              <a:rPr lang="en-GB" b="0" dirty="0" err="1"/>
              <a:t>ist</a:t>
            </a:r>
            <a:r>
              <a:rPr lang="en-GB" b="0" dirty="0"/>
              <a:t> </a:t>
            </a:r>
            <a:r>
              <a:rPr lang="en-GB" b="0" dirty="0" err="1"/>
              <a:t>ohne</a:t>
            </a:r>
            <a:r>
              <a:rPr lang="en-GB" b="0" dirty="0"/>
              <a:t> </a:t>
            </a:r>
            <a:r>
              <a:rPr lang="en-GB" b="0" dirty="0" err="1"/>
              <a:t>ausdrückliche</a:t>
            </a:r>
            <a:r>
              <a:rPr lang="en-GB" b="0" dirty="0"/>
              <a:t> </a:t>
            </a:r>
            <a:r>
              <a:rPr lang="en-GB" b="0" dirty="0" err="1"/>
              <a:t>schriftliche</a:t>
            </a:r>
            <a:r>
              <a:rPr lang="en-GB" b="0" dirty="0"/>
              <a:t> </a:t>
            </a:r>
            <a:r>
              <a:rPr lang="en-GB" b="0" dirty="0" err="1"/>
              <a:t>Zustimmung</a:t>
            </a:r>
            <a:r>
              <a:rPr lang="en-GB" b="0" dirty="0"/>
              <a:t> der </a:t>
            </a:r>
            <a:r>
              <a:rPr lang="en-GB" b="0" dirty="0" err="1"/>
              <a:t>Volkswirtschaftlichen</a:t>
            </a:r>
            <a:r>
              <a:rPr lang="en-GB" b="0" dirty="0"/>
              <a:t> </a:t>
            </a:r>
            <a:r>
              <a:rPr lang="en-GB" b="0" dirty="0" err="1"/>
              <a:t>Fakultät</a:t>
            </a:r>
            <a:r>
              <a:rPr lang="en-GB" b="0" dirty="0"/>
              <a:t> </a:t>
            </a:r>
            <a:r>
              <a:rPr lang="en-GB" b="0" dirty="0" err="1"/>
              <a:t>nicht</a:t>
            </a:r>
            <a:r>
              <a:rPr lang="en-GB" b="0" dirty="0"/>
              <a:t> </a:t>
            </a:r>
            <a:r>
              <a:rPr lang="en-GB" b="0" dirty="0" err="1"/>
              <a:t>gestattet</a:t>
            </a:r>
            <a:r>
              <a:rPr lang="en-GB" b="0" dirty="0"/>
              <a:t> und </a:t>
            </a:r>
            <a:r>
              <a:rPr lang="en-GB" b="0" dirty="0" err="1"/>
              <a:t>ggfls</a:t>
            </a:r>
            <a:r>
              <a:rPr lang="en-GB" b="0" dirty="0"/>
              <a:t>. </a:t>
            </a:r>
            <a:r>
              <a:rPr lang="en-GB" b="0" dirty="0" err="1"/>
              <a:t>strafbar</a:t>
            </a:r>
            <a:r>
              <a:rPr lang="en-GB" b="0" dirty="0"/>
              <a:t>. Die </a:t>
            </a:r>
            <a:r>
              <a:rPr lang="en-GB" b="0" dirty="0" err="1"/>
              <a:t>Nutzung</a:t>
            </a:r>
            <a:r>
              <a:rPr lang="en-GB" b="0" dirty="0"/>
              <a:t> </a:t>
            </a:r>
            <a:r>
              <a:rPr lang="en-GB" b="0" dirty="0" err="1"/>
              <a:t>im</a:t>
            </a:r>
            <a:r>
              <a:rPr lang="en-GB" b="0" dirty="0"/>
              <a:t> </a:t>
            </a:r>
            <a:r>
              <a:rPr lang="en-GB" b="0" dirty="0" err="1"/>
              <a:t>Rahmen</a:t>
            </a:r>
            <a:r>
              <a:rPr lang="en-GB" b="0" dirty="0"/>
              <a:t> von </a:t>
            </a:r>
            <a:r>
              <a:rPr lang="en-GB" b="0" dirty="0" err="1"/>
              <a:t>Forschungs</a:t>
            </a:r>
            <a:r>
              <a:rPr lang="en-GB" b="0" dirty="0"/>
              <a:t>- und </a:t>
            </a:r>
            <a:r>
              <a:rPr lang="en-GB" b="0" dirty="0" err="1"/>
              <a:t>Studienarbeiten</a:t>
            </a:r>
            <a:r>
              <a:rPr lang="en-GB" b="0" dirty="0"/>
              <a:t> für </a:t>
            </a:r>
            <a:r>
              <a:rPr lang="en-GB" b="0" dirty="0" err="1"/>
              <a:t>Mitglieder</a:t>
            </a:r>
            <a:r>
              <a:rPr lang="en-GB" b="0" dirty="0"/>
              <a:t> der </a:t>
            </a:r>
            <a:r>
              <a:rPr lang="en-GB" b="0" dirty="0" err="1"/>
              <a:t>Volkswirtschaftlichen</a:t>
            </a:r>
            <a:r>
              <a:rPr lang="en-GB" b="0" dirty="0"/>
              <a:t> </a:t>
            </a:r>
            <a:r>
              <a:rPr lang="en-GB" b="0" dirty="0" err="1"/>
              <a:t>Fakultät</a:t>
            </a:r>
            <a:r>
              <a:rPr lang="en-GB" b="0" dirty="0"/>
              <a:t> (</a:t>
            </a:r>
            <a:r>
              <a:rPr lang="en-GB" b="0" dirty="0" err="1"/>
              <a:t>Forscher:innen</a:t>
            </a:r>
            <a:r>
              <a:rPr lang="en-GB" b="0" dirty="0"/>
              <a:t> und </a:t>
            </a:r>
            <a:r>
              <a:rPr lang="en-GB" b="0" dirty="0" err="1"/>
              <a:t>Studierende</a:t>
            </a:r>
            <a:r>
              <a:rPr lang="en-GB" b="0" dirty="0"/>
              <a:t>) </a:t>
            </a:r>
            <a:r>
              <a:rPr lang="en-GB" b="0" dirty="0" err="1"/>
              <a:t>im</a:t>
            </a:r>
            <a:r>
              <a:rPr lang="en-GB" b="0" dirty="0"/>
              <a:t> </a:t>
            </a:r>
            <a:r>
              <a:rPr lang="en-GB" b="0" dirty="0" err="1"/>
              <a:t>üblichen</a:t>
            </a:r>
            <a:r>
              <a:rPr lang="en-GB" b="0" dirty="0"/>
              <a:t> </a:t>
            </a:r>
            <a:r>
              <a:rPr lang="en-GB" b="0" dirty="0" err="1"/>
              <a:t>Rahmen</a:t>
            </a:r>
            <a:r>
              <a:rPr lang="en-GB" b="0" dirty="0"/>
              <a:t> </a:t>
            </a:r>
            <a:r>
              <a:rPr lang="en-GB" b="0" dirty="0" err="1"/>
              <a:t>ist</a:t>
            </a:r>
            <a:r>
              <a:rPr lang="en-GB" b="0" dirty="0"/>
              <a:t> von der </a:t>
            </a:r>
            <a:r>
              <a:rPr lang="en-GB" b="0" dirty="0" err="1"/>
              <a:t>Genehmigungspflicht</a:t>
            </a:r>
            <a:r>
              <a:rPr lang="en-GB" b="0" dirty="0"/>
              <a:t> </a:t>
            </a:r>
            <a:r>
              <a:rPr lang="en-GB" b="0" dirty="0" err="1"/>
              <a:t>ausgenommen</a:t>
            </a:r>
            <a:r>
              <a:rPr lang="en-GB" b="0" dirty="0"/>
              <a:t>.</a:t>
            </a:r>
          </a:p>
          <a:p>
            <a:r>
              <a:rPr lang="en-GB" b="0" dirty="0"/>
              <a:t>English:</a:t>
            </a:r>
          </a:p>
          <a:p>
            <a:r>
              <a:rPr lang="en-GB" b="0" dirty="0"/>
              <a:t> </a:t>
            </a:r>
          </a:p>
          <a:p>
            <a:r>
              <a:rPr lang="en-GB" b="0" dirty="0"/>
              <a:t>Protective notice / copyright notice: For internal use only / © VWL LMU. All rights reserved.</a:t>
            </a:r>
          </a:p>
          <a:p>
            <a:r>
              <a:rPr lang="en-GB" b="0" dirty="0"/>
              <a:t> </a:t>
            </a:r>
          </a:p>
          <a:p>
            <a:r>
              <a:rPr lang="en-GB" b="0" dirty="0"/>
              <a:t>All materials and templates provided, in particular the PowerPoint presentation templates available under xx, including the graphics, backgrounds, texts, images, objects, etc. contained therein, are protected by copyright. The reproduction, public use, distribution and processing of these products is not permitted without the express written consent of the Faculty of Economics and can be prosecuted unless having received written approval by the Faculty of Economics. The use in the context of research and study work within the usual framework for members of the Faculty of Economics (researchers and students) is exempt from the approval requirement.</a:t>
            </a:r>
          </a:p>
          <a:p>
            <a:r>
              <a:rPr lang="en-GB" dirty="0"/>
              <a:t> </a:t>
            </a:r>
          </a:p>
          <a:p>
            <a:endParaRPr lang="LID4096"/>
          </a:p>
        </p:txBody>
      </p:sp>
    </p:spTree>
    <p:extLst>
      <p:ext uri="{BB962C8B-B14F-4D97-AF65-F5344CB8AC3E}">
        <p14:creationId xmlns:p14="http://schemas.microsoft.com/office/powerpoint/2010/main" val="145824910"/>
      </p:ext>
    </p:extLst>
  </p:cSld>
  <p:clrMapOvr>
    <a:masterClrMapping/>
  </p:clrMapOvr>
</p:sld>
</file>

<file path=ppt/theme/theme1.xml><?xml version="1.0" encoding="utf-8"?>
<a:theme xmlns:a="http://schemas.openxmlformats.org/drawingml/2006/main" name="Präsentationstitel">
  <a:themeElements>
    <a:clrScheme name="LMU_PPT">
      <a:dk1>
        <a:srgbClr val="00883A"/>
      </a:dk1>
      <a:lt1>
        <a:sysClr val="window" lastClr="FFFFFF"/>
      </a:lt1>
      <a:dk2>
        <a:srgbClr val="232323"/>
      </a:dk2>
      <a:lt2>
        <a:srgbClr val="626468"/>
      </a:lt2>
      <a:accent1>
        <a:srgbClr val="C0C1C3"/>
      </a:accent1>
      <a:accent2>
        <a:srgbClr val="E6E6E7"/>
      </a:accent2>
      <a:accent3>
        <a:srgbClr val="F5F5F5"/>
      </a:accent3>
      <a:accent4>
        <a:srgbClr val="0F1987"/>
      </a:accent4>
      <a:accent5>
        <a:srgbClr val="009FE3"/>
      </a:accent5>
      <a:accent6>
        <a:srgbClr val="8C4091"/>
      </a:accent6>
      <a:hlink>
        <a:srgbClr val="D71919"/>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1407013-A976-4D9B-A5C9-AC0BF71A13C5}" vid="{8EEE5F0E-3FBE-4CCF-BB0F-AD2FB036EBD4}"/>
    </a:ext>
  </a:extLst>
</a:theme>
</file>

<file path=ppt/theme/theme2.xml><?xml version="1.0" encoding="utf-8"?>
<a:theme xmlns:a="http://schemas.openxmlformats.org/drawingml/2006/main" name="Kapiteltrenner">
  <a:themeElements>
    <a:clrScheme name="LMU">
      <a:dk1>
        <a:srgbClr val="008740"/>
      </a:dk1>
      <a:lt1>
        <a:sysClr val="window" lastClr="FFFFFF"/>
      </a:lt1>
      <a:dk2>
        <a:srgbClr val="000000"/>
      </a:dk2>
      <a:lt2>
        <a:srgbClr val="4A4A4A"/>
      </a:lt2>
      <a:accent1>
        <a:srgbClr val="9D9D9D"/>
      </a:accent1>
      <a:accent2>
        <a:srgbClr val="D0D0D0"/>
      </a:accent2>
      <a:accent3>
        <a:srgbClr val="F4F4F4"/>
      </a:accent3>
      <a:accent4>
        <a:srgbClr val="023E84"/>
      </a:accent4>
      <a:accent5>
        <a:srgbClr val="009FE3"/>
      </a:accent5>
      <a:accent6>
        <a:srgbClr val="8C40A5"/>
      </a:accent6>
      <a:hlink>
        <a:srgbClr val="DC0D15"/>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1407013-A976-4D9B-A5C9-AC0BF71A13C5}" vid="{0BB6A376-E9F6-4564-BF1F-C6B87E9FD899}"/>
    </a:ext>
  </a:extLst>
</a:theme>
</file>

<file path=ppt/theme/theme3.xml><?xml version="1.0" encoding="utf-8"?>
<a:theme xmlns:a="http://schemas.openxmlformats.org/drawingml/2006/main" name="Inhalt">
  <a:themeElements>
    <a:clrScheme name="LMU_PPT">
      <a:dk1>
        <a:srgbClr val="00883A"/>
      </a:dk1>
      <a:lt1>
        <a:sysClr val="window" lastClr="FFFFFF"/>
      </a:lt1>
      <a:dk2>
        <a:srgbClr val="232323"/>
      </a:dk2>
      <a:lt2>
        <a:srgbClr val="626468"/>
      </a:lt2>
      <a:accent1>
        <a:srgbClr val="C0C1C3"/>
      </a:accent1>
      <a:accent2>
        <a:srgbClr val="E6E6E7"/>
      </a:accent2>
      <a:accent3>
        <a:srgbClr val="F5F5F5"/>
      </a:accent3>
      <a:accent4>
        <a:srgbClr val="0F1987"/>
      </a:accent4>
      <a:accent5>
        <a:srgbClr val="009FE3"/>
      </a:accent5>
      <a:accent6>
        <a:srgbClr val="8C4091"/>
      </a:accent6>
      <a:hlink>
        <a:srgbClr val="D71919"/>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1407013-A976-4D9B-A5C9-AC0BF71A13C5}" vid="{9855CE3E-A442-44D9-A9DB-B734FA268826}"/>
    </a:ext>
  </a:extLst>
</a:theme>
</file>

<file path=ppt/theme/theme4.xml><?xml version="1.0" encoding="utf-8"?>
<a:theme xmlns:a="http://schemas.openxmlformats.org/drawingml/2006/main" name="Rücktitel">
  <a:themeElements>
    <a:clrScheme name="Benutzerdefiniert 1">
      <a:dk1>
        <a:srgbClr val="008740"/>
      </a:dk1>
      <a:lt1>
        <a:srgbClr val="FFFFFF"/>
      </a:lt1>
      <a:dk2>
        <a:srgbClr val="000000"/>
      </a:dk2>
      <a:lt2>
        <a:srgbClr val="4A4A4A"/>
      </a:lt2>
      <a:accent1>
        <a:srgbClr val="9D9D9D"/>
      </a:accent1>
      <a:accent2>
        <a:srgbClr val="D0D0D0"/>
      </a:accent2>
      <a:accent3>
        <a:srgbClr val="F4F4F4"/>
      </a:accent3>
      <a:accent4>
        <a:srgbClr val="023E84"/>
      </a:accent4>
      <a:accent5>
        <a:srgbClr val="009FE3"/>
      </a:accent5>
      <a:accent6>
        <a:srgbClr val="8C40A5"/>
      </a:accent6>
      <a:hlink>
        <a:srgbClr val="DC0D15"/>
      </a:hlink>
      <a:folHlink>
        <a:srgbClr val="F18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1407013-A976-4D9B-A5C9-AC0BF71A13C5}" vid="{6A513DA5-C8AD-43E0-AFBC-D71595E060A4}"/>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Präsentationstitel</Template>
  <TotalTime>10</TotalTime>
  <Words>242</Words>
  <Application>Microsoft Macintosh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vt:i4>
      </vt:variant>
    </vt:vector>
  </HeadingPairs>
  <TitlesOfParts>
    <vt:vector size="13" baseType="lpstr">
      <vt:lpstr>Arial</vt:lpstr>
      <vt:lpstr>Calibri</vt:lpstr>
      <vt:lpstr>LMU CompatilFact</vt:lpstr>
      <vt:lpstr>Wingdings</vt:lpstr>
      <vt:lpstr>Präsentationstitel</vt:lpstr>
      <vt:lpstr>Kapiteltrenner</vt:lpstr>
      <vt:lpstr>Inhalt</vt:lpstr>
      <vt:lpstr>Rücktitel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cp:lastPrinted>2020-11-01T16:28:52Z</cp:lastPrinted>
  <dcterms:created xsi:type="dcterms:W3CDTF">2022-09-05T10:41:05Z</dcterms:created>
  <dcterms:modified xsi:type="dcterms:W3CDTF">2022-09-05T10:51:35Z</dcterms:modified>
</cp:coreProperties>
</file>